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4107" r:id="rId2"/>
    <p:sldId id="2145703698" r:id="rId3"/>
    <p:sldId id="2145703697" r:id="rId4"/>
    <p:sldId id="214570368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2BEF6F-259D-405B-9AD6-4D0E94DA69C2}" type="datetimeFigureOut">
              <a:rPr lang="en-GB" smtClean="0"/>
              <a:t>27/06/2026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34A84-0840-404E-8AC7-3B8468383E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218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558FA8-D41C-4857-96FC-7B4A4D7760CE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0313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0.png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0.png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1.png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1.png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2.png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One 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E7940-84FB-C640-A093-B6CE068BFA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999" y="1152000"/>
            <a:ext cx="9540000" cy="828000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59F1D0-3E15-4C48-8249-D190B4B56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000" y="2294462"/>
            <a:ext cx="9539999" cy="1655762"/>
          </a:xfrm>
        </p:spPr>
        <p:txBody>
          <a:bodyPr/>
          <a:lstStyle>
            <a:lvl1pPr marL="0" indent="0" algn="l">
              <a:lnSpc>
                <a:spcPts val="2700"/>
              </a:lnSpc>
              <a:spcBef>
                <a:spcPts val="0"/>
              </a:spcBef>
              <a:buNone/>
              <a:defRPr sz="25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DC17C-3693-704F-A773-7BE864AA8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46828" y="6112584"/>
            <a:ext cx="3189843" cy="365125"/>
          </a:xfrm>
        </p:spPr>
        <p:txBody>
          <a:bodyPr/>
          <a:lstStyle>
            <a:lvl1pPr algn="r" rtl="0">
              <a:lnSpc>
                <a:spcPts val="2700"/>
              </a:lnSpc>
              <a:defRPr sz="15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2500F9-BAB1-1145-94B0-0A7A2F0DC7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8113" y="5052672"/>
            <a:ext cx="1219200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209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Modular - yellow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E7940-84FB-C640-A093-B6CE068BFA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999" y="1050131"/>
            <a:ext cx="7733025" cy="2060152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59F1D0-3E15-4C48-8249-D190B4B56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000" y="3421856"/>
            <a:ext cx="7733025" cy="1143000"/>
          </a:xfrm>
        </p:spPr>
        <p:txBody>
          <a:bodyPr/>
          <a:lstStyle>
            <a:lvl1pPr marL="0" indent="0" algn="l">
              <a:lnSpc>
                <a:spcPts val="2700"/>
              </a:lnSpc>
              <a:spcBef>
                <a:spcPts val="0"/>
              </a:spcBef>
              <a:buNone/>
              <a:defRPr sz="2500" b="1" i="0">
                <a:solidFill>
                  <a:schemeClr val="tx2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DC17C-3693-704F-A773-7BE864AA8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999" y="6112584"/>
            <a:ext cx="3189843" cy="365125"/>
          </a:xfrm>
        </p:spPr>
        <p:txBody>
          <a:bodyPr/>
          <a:lstStyle>
            <a:lvl1pPr algn="l" rtl="0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EBBA44-A321-4442-9876-B54ED7A24CED}"/>
              </a:ext>
            </a:extLst>
          </p:cNvPr>
          <p:cNvSpPr txBox="1"/>
          <p:nvPr userDrawn="1"/>
        </p:nvSpPr>
        <p:spPr>
          <a:xfrm>
            <a:off x="2043113" y="38862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GB" dirty="0">
              <a:solidFill>
                <a:schemeClr val="tx1"/>
              </a:solidFill>
              <a:latin typeface="Unilever Shilling" panose="020B0502020202020204" pitchFamily="34" charset="77"/>
              <a:cs typeface="Unilever Shilling" panose="020B0502020202020204" pitchFamily="34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E929CF1-C537-8849-A639-02769B6FC3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63000" y="3429000"/>
            <a:ext cx="3429000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3651D9-E3BD-4F4D-BE19-FBB663DA3E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763000" y="-7144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27198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- ye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106456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727627"/>
            <a:ext cx="51480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D9F3EB7-C5AC-E041-BAFE-6D4EBC43BA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96400" y="1727627"/>
            <a:ext cx="51480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281C13-DE5D-D149-981E-F2B0A35015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91275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s - ye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32A42C-9C8F-8847-9012-66EF0CF363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563" y="1727200"/>
            <a:ext cx="5148000" cy="4229100"/>
          </a:xfr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None/>
              <a:defRPr sz="1600" b="1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2pPr>
            <a:lvl3pPr marL="144000" indent="-14400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3pPr>
            <a:lvl4pPr marL="144000" indent="0">
              <a:lnSpc>
                <a:spcPts val="1800"/>
              </a:lnSpc>
              <a:spcBef>
                <a:spcPts val="0"/>
              </a:spcBef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4pPr>
            <a:lvl5pPr marL="288000" indent="-14400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106456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01D0634-D2AC-B149-809D-D8F54B4FB4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96400" y="1727200"/>
            <a:ext cx="5148000" cy="4229100"/>
          </a:xfr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None/>
              <a:defRPr sz="1600" b="1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2pPr>
            <a:lvl3pPr marL="285750" indent="-285750">
              <a:lnSpc>
                <a:spcPts val="1800"/>
              </a:lnSpc>
              <a:spcBef>
                <a:spcPts val="0"/>
              </a:spcBef>
              <a:buNone/>
              <a:defRPr lang="en-GB" sz="1600" b="0" i="0" kern="1200" dirty="0" smtClean="0">
                <a:solidFill>
                  <a:schemeClr val="tx1"/>
                </a:solidFill>
                <a:latin typeface="Unilever Shilling" panose="020B0502020202020204" pitchFamily="34" charset="77"/>
                <a:ea typeface="+mn-ea"/>
                <a:cs typeface="Unilever Shilling" panose="020B0502020202020204" pitchFamily="34" charset="77"/>
              </a:defRPr>
            </a:lvl3pPr>
            <a:lvl4pPr marL="144000" indent="0">
              <a:lnSpc>
                <a:spcPts val="1800"/>
              </a:lnSpc>
              <a:spcBef>
                <a:spcPts val="0"/>
              </a:spcBef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4pPr>
            <a:lvl5pPr marL="288000" indent="-14400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373F49-FF65-1A43-BFE1-1ED0F11C1D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39450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ye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61511DB-FF41-4643-83DF-1155AC94D37D}"/>
              </a:ext>
            </a:extLst>
          </p:cNvPr>
          <p:cNvSpPr/>
          <p:nvPr userDrawn="1"/>
        </p:nvSpPr>
        <p:spPr>
          <a:xfrm>
            <a:off x="6705600" y="0"/>
            <a:ext cx="5486400" cy="6858000"/>
          </a:xfrm>
          <a:prstGeom prst="rect">
            <a:avLst/>
          </a:prstGeom>
          <a:solidFill>
            <a:srgbClr val="FFF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51480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727627"/>
            <a:ext cx="51480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02A427BA-E168-3244-8209-64AE6FEF003B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7077600" y="288000"/>
            <a:ext cx="4770000" cy="5670000"/>
          </a:xfrm>
          <a:solidFill>
            <a:srgbClr val="FFFAE6"/>
          </a:solidFill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chart</a:t>
            </a:r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577D04-5989-064A-A4DE-91AAD779FF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10091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bullets - ye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33B3A11-0E75-C447-9DF2-26F88F1F3609}"/>
              </a:ext>
            </a:extLst>
          </p:cNvPr>
          <p:cNvSpPr/>
          <p:nvPr userDrawn="1"/>
        </p:nvSpPr>
        <p:spPr>
          <a:xfrm>
            <a:off x="6705600" y="0"/>
            <a:ext cx="5486400" cy="6858000"/>
          </a:xfrm>
          <a:prstGeom prst="rect">
            <a:avLst/>
          </a:prstGeom>
          <a:solidFill>
            <a:srgbClr val="FFF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8A58FEC2-C2C6-084E-B927-09011E21FC46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7077600" y="288000"/>
            <a:ext cx="4770000" cy="5670000"/>
          </a:xfrm>
          <a:solidFill>
            <a:srgbClr val="FFFAE6"/>
          </a:solidFill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chart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32A42C-9C8F-8847-9012-66EF0CF363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563" y="1727200"/>
            <a:ext cx="5148000" cy="4229100"/>
          </a:xfr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None/>
              <a:defRPr sz="1600" b="1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2pPr>
            <a:lvl3pPr marL="144000" indent="-14400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3pPr>
            <a:lvl4pPr marL="144000" indent="0">
              <a:lnSpc>
                <a:spcPts val="1800"/>
              </a:lnSpc>
              <a:spcBef>
                <a:spcPts val="0"/>
              </a:spcBef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4pPr>
            <a:lvl5pPr marL="288000" indent="-14400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5147763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13D49E-EA22-C448-AD12-E362FDBE68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59739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ye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DF02396-4796-1D4D-8DBF-7B5BB98F76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05600" y="0"/>
            <a:ext cx="5486400" cy="6858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51480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727627"/>
            <a:ext cx="51480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D29B76-5E15-0E4C-BDFC-49CAFD036F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84567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- ye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D473F15-2B66-604F-BF00-0346F78A5F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00110" y="3429000"/>
            <a:ext cx="5486400" cy="3429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DF02396-4796-1D4D-8DBF-7B5BB98F76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05600" y="0"/>
            <a:ext cx="5486400" cy="3429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51480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727627"/>
            <a:ext cx="51480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8B9BD1-9942-5643-8C0D-7EA958CC7B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98107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- ye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D473F15-2B66-604F-BF00-0346F78A5F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05600" y="3429000"/>
            <a:ext cx="5486400" cy="3429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DF02396-4796-1D4D-8DBF-7B5BB98F76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06800" y="0"/>
            <a:ext cx="2743200" cy="3429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51480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727627"/>
            <a:ext cx="51480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22F912AD-F964-0F41-B51E-68F9123832C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48800" y="0"/>
            <a:ext cx="2743200" cy="3429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E37552E-7711-E649-B28A-9BAD9FF69A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07400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- ye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D473F15-2B66-604F-BF00-0346F78A5F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4800" y="0"/>
            <a:ext cx="11347200" cy="6858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A781A2-35A3-FD47-A8E1-1CEC0F9ECD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4331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ig images - ye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D473F15-2B66-604F-BF00-0346F78A5F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5490" y="0"/>
            <a:ext cx="5673600" cy="6858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708BE0-CEAD-E04F-AEF9-B5926144AA3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8400" y="0"/>
            <a:ext cx="5673600" cy="6858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1F1E1B-363C-6F49-8940-B5F160745D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1688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ig images - ye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D473F15-2B66-604F-BF00-0346F78A5F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5490" y="0"/>
            <a:ext cx="5673600" cy="34308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708BE0-CEAD-E04F-AEF9-B5926144AA3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8400" y="0"/>
            <a:ext cx="5673600" cy="6858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7A1995AE-37E0-564F-84E7-267557E55A1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45490" y="3427200"/>
            <a:ext cx="5669610" cy="34308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3D179D3-EBE8-104F-B871-0A917D15DF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870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Modular - turq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E7940-84FB-C640-A093-B6CE068BFA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999" y="1050131"/>
            <a:ext cx="7733025" cy="2060152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59F1D0-3E15-4C48-8249-D190B4B56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000" y="3421856"/>
            <a:ext cx="7733025" cy="1143000"/>
          </a:xfrm>
        </p:spPr>
        <p:txBody>
          <a:bodyPr/>
          <a:lstStyle>
            <a:lvl1pPr marL="0" indent="0" algn="l">
              <a:lnSpc>
                <a:spcPts val="2700"/>
              </a:lnSpc>
              <a:spcBef>
                <a:spcPts val="0"/>
              </a:spcBef>
              <a:buNone/>
              <a:defRPr sz="25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DC17C-3693-704F-A773-7BE864AA8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999" y="6112584"/>
            <a:ext cx="3189843" cy="365125"/>
          </a:xfrm>
        </p:spPr>
        <p:txBody>
          <a:bodyPr/>
          <a:lstStyle>
            <a:lvl1pPr algn="l" rtl="0">
              <a:lnSpc>
                <a:spcPts val="2700"/>
              </a:lnSpc>
              <a:defRPr sz="25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EBBA44-A321-4442-9876-B54ED7A24CED}"/>
              </a:ext>
            </a:extLst>
          </p:cNvPr>
          <p:cNvSpPr txBox="1"/>
          <p:nvPr userDrawn="1"/>
        </p:nvSpPr>
        <p:spPr>
          <a:xfrm>
            <a:off x="2043113" y="38862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GB" dirty="0">
              <a:solidFill>
                <a:schemeClr val="bg1"/>
              </a:solidFill>
              <a:latin typeface="Unilever Shilling" panose="020B0502020202020204" pitchFamily="34" charset="77"/>
              <a:cs typeface="Unilever Shilling" panose="020B0502020202020204" pitchFamily="34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E929CF1-C537-8849-A639-02769B6FC3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63000" y="3429000"/>
            <a:ext cx="3429000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F01E38-150C-254E-9878-AA259033874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763000" y="-7144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78785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image - ye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DF02396-4796-1D4D-8DBF-7B5BB98F76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5490" y="0"/>
            <a:ext cx="11346510" cy="6858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727627"/>
            <a:ext cx="51480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51480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A1CB0C-CDF8-2149-B664-957DB109E0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78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turq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5EBBA44-A321-4442-9876-B54ED7A24CED}"/>
              </a:ext>
            </a:extLst>
          </p:cNvPr>
          <p:cNvSpPr txBox="1"/>
          <p:nvPr userDrawn="1"/>
        </p:nvSpPr>
        <p:spPr>
          <a:xfrm>
            <a:off x="2043113" y="38862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GB" dirty="0">
              <a:solidFill>
                <a:schemeClr val="tx1"/>
              </a:solidFill>
              <a:latin typeface="Unilever Shilling" panose="020B0502020202020204" pitchFamily="34" charset="77"/>
              <a:cs typeface="Unilever Shilling" panose="020B0502020202020204" pitchFamily="34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EF2039-1FF5-FD48-8AC5-7133558D62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990" y="6178728"/>
            <a:ext cx="457200" cy="50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C0AB14-71DD-D84C-98C8-64443588937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68544" y="342900"/>
            <a:ext cx="7708900" cy="6515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0E7940-84FB-C640-A093-B6CE068BFA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6567" y="909000"/>
            <a:ext cx="10440000" cy="5040000"/>
          </a:xfrm>
        </p:spPr>
        <p:txBody>
          <a:bodyPr anchor="ctr"/>
          <a:lstStyle>
            <a:lvl1pPr algn="l">
              <a:lnSpc>
                <a:spcPts val="4400"/>
              </a:lnSpc>
              <a:defRPr sz="55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11031930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logos - turq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5EBBA44-A321-4442-9876-B54ED7A24CED}"/>
              </a:ext>
            </a:extLst>
          </p:cNvPr>
          <p:cNvSpPr txBox="1"/>
          <p:nvPr userDrawn="1"/>
        </p:nvSpPr>
        <p:spPr>
          <a:xfrm>
            <a:off x="2043113" y="38862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GB" dirty="0">
              <a:solidFill>
                <a:schemeClr val="tx1"/>
              </a:solidFill>
              <a:latin typeface="Unilever Shilling" panose="020B0502020202020204" pitchFamily="34" charset="77"/>
              <a:cs typeface="Unilever Shilling" panose="020B0502020202020204" pitchFamily="34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EF2039-1FF5-FD48-8AC5-7133558D62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990" y="6178728"/>
            <a:ext cx="457200" cy="50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C0AB14-71DD-D84C-98C8-64443588937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68544" y="342900"/>
            <a:ext cx="7708900" cy="6515100"/>
          </a:xfrm>
          <a:prstGeom prst="rect">
            <a:avLst/>
          </a:prstGeom>
        </p:spPr>
      </p:pic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203DD217-CCD5-644F-96DF-1B468171F7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917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B86C2F58-B0F0-4442-9C90-F001A646169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4551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0FB6FDAB-36CE-E043-AC63-8DE0A9E351A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07185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C27995-CBA5-404E-A541-C6739A9C9018}"/>
              </a:ext>
            </a:extLst>
          </p:cNvPr>
          <p:cNvCxnSpPr/>
          <p:nvPr userDrawn="1"/>
        </p:nvCxnSpPr>
        <p:spPr>
          <a:xfrm>
            <a:off x="860425" y="6178550"/>
            <a:ext cx="0" cy="511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D0E7940-84FB-C640-A093-B6CE068BFA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6567" y="909000"/>
            <a:ext cx="10440000" cy="5040000"/>
          </a:xfrm>
        </p:spPr>
        <p:txBody>
          <a:bodyPr anchor="ctr"/>
          <a:lstStyle>
            <a:lvl1pPr algn="l">
              <a:lnSpc>
                <a:spcPts val="4400"/>
              </a:lnSpc>
              <a:defRPr sz="55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08821065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5EBBA44-A321-4442-9876-B54ED7A24CED}"/>
              </a:ext>
            </a:extLst>
          </p:cNvPr>
          <p:cNvSpPr txBox="1"/>
          <p:nvPr userDrawn="1"/>
        </p:nvSpPr>
        <p:spPr>
          <a:xfrm>
            <a:off x="2043113" y="38862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GB" dirty="0">
              <a:solidFill>
                <a:schemeClr val="tx1"/>
              </a:solidFill>
              <a:latin typeface="Unilever Shilling" panose="020B0502020202020204" pitchFamily="34" charset="77"/>
              <a:cs typeface="Unilever Shilling" panose="020B0502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3004443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logos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5EBBA44-A321-4442-9876-B54ED7A24CED}"/>
              </a:ext>
            </a:extLst>
          </p:cNvPr>
          <p:cNvSpPr txBox="1"/>
          <p:nvPr userDrawn="1"/>
        </p:nvSpPr>
        <p:spPr>
          <a:xfrm>
            <a:off x="2043113" y="38862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GB" dirty="0">
              <a:solidFill>
                <a:schemeClr val="tx1"/>
              </a:solidFill>
              <a:latin typeface="Unilever Shilling" panose="020B0502020202020204" pitchFamily="34" charset="77"/>
              <a:cs typeface="Unilever Shilling" panose="020B0502020202020204" pitchFamily="34" charset="77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72249D-97FE-3A43-9EC2-E050991E3E74}"/>
              </a:ext>
            </a:extLst>
          </p:cNvPr>
          <p:cNvCxnSpPr/>
          <p:nvPr userDrawn="1"/>
        </p:nvCxnSpPr>
        <p:spPr>
          <a:xfrm>
            <a:off x="860425" y="6178550"/>
            <a:ext cx="0" cy="511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90260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pi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5EBBA44-A321-4442-9876-B54ED7A24CED}"/>
              </a:ext>
            </a:extLst>
          </p:cNvPr>
          <p:cNvSpPr txBox="1"/>
          <p:nvPr userDrawn="1"/>
        </p:nvSpPr>
        <p:spPr>
          <a:xfrm>
            <a:off x="2043113" y="38862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GB" dirty="0">
              <a:solidFill>
                <a:schemeClr val="tx1"/>
              </a:solidFill>
              <a:latin typeface="Unilever Shilling" panose="020B0502020202020204" pitchFamily="34" charset="77"/>
              <a:cs typeface="Unilever Shilling" panose="020B0502020202020204" pitchFamily="34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EF2039-1FF5-FD48-8AC5-7133558D62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990" y="6178728"/>
            <a:ext cx="457200" cy="50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803495-9A5B-CB4D-AD99-46A6E141FDA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81399" y="0"/>
            <a:ext cx="5943600" cy="6756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0E7940-84FB-C640-A093-B6CE068BFA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6567" y="909000"/>
            <a:ext cx="10440000" cy="5040000"/>
          </a:xfrm>
        </p:spPr>
        <p:txBody>
          <a:bodyPr anchor="ctr"/>
          <a:lstStyle>
            <a:lvl1pPr algn="l">
              <a:lnSpc>
                <a:spcPts val="4400"/>
              </a:lnSpc>
              <a:defRPr sz="55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11871504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logos - pi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5EBBA44-A321-4442-9876-B54ED7A24CED}"/>
              </a:ext>
            </a:extLst>
          </p:cNvPr>
          <p:cNvSpPr txBox="1"/>
          <p:nvPr userDrawn="1"/>
        </p:nvSpPr>
        <p:spPr>
          <a:xfrm>
            <a:off x="2043113" y="38862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GB" dirty="0">
              <a:solidFill>
                <a:schemeClr val="tx1"/>
              </a:solidFill>
              <a:latin typeface="Unilever Shilling" panose="020B0502020202020204" pitchFamily="34" charset="77"/>
              <a:cs typeface="Unilever Shilling" panose="020B0502020202020204" pitchFamily="34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EF2039-1FF5-FD48-8AC5-7133558D62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990" y="6178728"/>
            <a:ext cx="457200" cy="50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803495-9A5B-CB4D-AD99-46A6E141FDA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81399" y="0"/>
            <a:ext cx="5943600" cy="6756400"/>
          </a:xfrm>
          <a:prstGeom prst="rect">
            <a:avLst/>
          </a:prstGeom>
        </p:spPr>
      </p:pic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CE6B2EF-D06E-A54A-ADF5-DC3D39C327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917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9BBD365E-1E8E-F248-9FD9-33EF1D66E07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4551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C75F2F79-54AF-794C-AB73-20853BF161B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07185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F740E9E-17E6-F443-A2F8-64E3823DE259}"/>
              </a:ext>
            </a:extLst>
          </p:cNvPr>
          <p:cNvCxnSpPr/>
          <p:nvPr userDrawn="1"/>
        </p:nvCxnSpPr>
        <p:spPr>
          <a:xfrm>
            <a:off x="860425" y="6178550"/>
            <a:ext cx="0" cy="511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D0E7940-84FB-C640-A093-B6CE068BFA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6567" y="909000"/>
            <a:ext cx="10440000" cy="5040000"/>
          </a:xfrm>
        </p:spPr>
        <p:txBody>
          <a:bodyPr anchor="ctr"/>
          <a:lstStyle>
            <a:lvl1pPr algn="l">
              <a:lnSpc>
                <a:spcPts val="4400"/>
              </a:lnSpc>
              <a:defRPr sz="55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8911351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5EBBA44-A321-4442-9876-B54ED7A24CED}"/>
              </a:ext>
            </a:extLst>
          </p:cNvPr>
          <p:cNvSpPr txBox="1"/>
          <p:nvPr userDrawn="1"/>
        </p:nvSpPr>
        <p:spPr>
          <a:xfrm>
            <a:off x="2043113" y="38862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GB" dirty="0">
              <a:solidFill>
                <a:schemeClr val="tx1"/>
              </a:solidFill>
              <a:latin typeface="Unilever Shilling" panose="020B0502020202020204" pitchFamily="34" charset="77"/>
              <a:cs typeface="Unilever Shilling" panose="020B0502020202020204" pitchFamily="34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EF2039-1FF5-FD48-8AC5-7133558D62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990" y="6178728"/>
            <a:ext cx="457200" cy="50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C6539F-9DB5-5A49-945D-55140F9A73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38713" y="0"/>
            <a:ext cx="42291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0E7940-84FB-C640-A093-B6CE068BFA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6567" y="909000"/>
            <a:ext cx="10440000" cy="5040000"/>
          </a:xfrm>
        </p:spPr>
        <p:txBody>
          <a:bodyPr anchor="ctr"/>
          <a:lstStyle>
            <a:lvl1pPr algn="l">
              <a:lnSpc>
                <a:spcPts val="4400"/>
              </a:lnSpc>
              <a:defRPr sz="55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42799923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logos -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5EBBA44-A321-4442-9876-B54ED7A24CED}"/>
              </a:ext>
            </a:extLst>
          </p:cNvPr>
          <p:cNvSpPr txBox="1"/>
          <p:nvPr userDrawn="1"/>
        </p:nvSpPr>
        <p:spPr>
          <a:xfrm>
            <a:off x="2043113" y="38862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GB" dirty="0">
              <a:solidFill>
                <a:schemeClr val="tx1"/>
              </a:solidFill>
              <a:latin typeface="Unilever Shilling" panose="020B0502020202020204" pitchFamily="34" charset="77"/>
              <a:cs typeface="Unilever Shilling" panose="020B0502020202020204" pitchFamily="34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C6539F-9DB5-5A49-945D-55140F9A73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38713" y="0"/>
            <a:ext cx="42291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B2D70B-CDE8-2140-8591-39015D2007C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8990" y="6178728"/>
            <a:ext cx="457200" cy="508000"/>
          </a:xfrm>
          <a:prstGeom prst="rect">
            <a:avLst/>
          </a:prstGeom>
        </p:spPr>
      </p:pic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665FC7C8-BB72-E349-99C1-BB6087A328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917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01EFC86-924A-774B-8894-A7063440D08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4551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F94C80E7-E2C9-2049-B06F-36075977283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07185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79C1312-31AF-E746-B1E1-7F279DF703A9}"/>
              </a:ext>
            </a:extLst>
          </p:cNvPr>
          <p:cNvCxnSpPr/>
          <p:nvPr userDrawn="1"/>
        </p:nvCxnSpPr>
        <p:spPr>
          <a:xfrm>
            <a:off x="860425" y="6178550"/>
            <a:ext cx="0" cy="511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D0E7940-84FB-C640-A093-B6CE068BFA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6567" y="909000"/>
            <a:ext cx="10440000" cy="5040000"/>
          </a:xfrm>
        </p:spPr>
        <p:txBody>
          <a:bodyPr anchor="ctr"/>
          <a:lstStyle>
            <a:lvl1pPr algn="l">
              <a:lnSpc>
                <a:spcPts val="4400"/>
              </a:lnSpc>
              <a:defRPr sz="55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1389038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ye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5EBBA44-A321-4442-9876-B54ED7A24CED}"/>
              </a:ext>
            </a:extLst>
          </p:cNvPr>
          <p:cNvSpPr txBox="1"/>
          <p:nvPr userDrawn="1"/>
        </p:nvSpPr>
        <p:spPr>
          <a:xfrm>
            <a:off x="2043113" y="38862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GB" dirty="0">
              <a:solidFill>
                <a:schemeClr val="tx1"/>
              </a:solidFill>
              <a:latin typeface="Unilever Shilling" panose="020B0502020202020204" pitchFamily="34" charset="77"/>
              <a:cs typeface="Unilever Shilling" panose="020B0502020202020204" pitchFamily="34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4838E8-9D27-BF47-A0F6-144D6F4690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65625" y="437357"/>
            <a:ext cx="6261100" cy="6197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08F935-2FD2-5041-9AEF-9231CB7F1B4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98990" y="6178728"/>
            <a:ext cx="457200" cy="50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0E7940-84FB-C640-A093-B6CE068BFA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6567" y="909000"/>
            <a:ext cx="10440000" cy="5040000"/>
          </a:xfrm>
        </p:spPr>
        <p:txBody>
          <a:bodyPr anchor="ctr"/>
          <a:lstStyle>
            <a:lvl1pPr algn="l">
              <a:lnSpc>
                <a:spcPts val="4400"/>
              </a:lnSpc>
              <a:defRPr sz="5500" b="1" i="0" baseline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425332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Modular - purpl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E7940-84FB-C640-A093-B6CE068BFA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999" y="1050131"/>
            <a:ext cx="7733025" cy="2060152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59F1D0-3E15-4C48-8249-D190B4B56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000" y="3421856"/>
            <a:ext cx="7733025" cy="1143000"/>
          </a:xfrm>
        </p:spPr>
        <p:txBody>
          <a:bodyPr/>
          <a:lstStyle>
            <a:lvl1pPr marL="0" indent="0" algn="l">
              <a:lnSpc>
                <a:spcPts val="2700"/>
              </a:lnSpc>
              <a:spcBef>
                <a:spcPts val="0"/>
              </a:spcBef>
              <a:buNone/>
              <a:defRPr sz="25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DC17C-3693-704F-A773-7BE864AA8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999" y="6112584"/>
            <a:ext cx="3189843" cy="365125"/>
          </a:xfrm>
        </p:spPr>
        <p:txBody>
          <a:bodyPr/>
          <a:lstStyle>
            <a:lvl1pPr algn="l" rtl="0">
              <a:lnSpc>
                <a:spcPts val="2700"/>
              </a:lnSpc>
              <a:defRPr sz="25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EBBA44-A321-4442-9876-B54ED7A24CED}"/>
              </a:ext>
            </a:extLst>
          </p:cNvPr>
          <p:cNvSpPr txBox="1"/>
          <p:nvPr userDrawn="1"/>
        </p:nvSpPr>
        <p:spPr>
          <a:xfrm>
            <a:off x="2043113" y="38862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GB" dirty="0">
              <a:solidFill>
                <a:schemeClr val="bg1"/>
              </a:solidFill>
              <a:latin typeface="Unilever Shilling" panose="020B0502020202020204" pitchFamily="34" charset="77"/>
              <a:cs typeface="Unilever Shilling" panose="020B0502020202020204" pitchFamily="34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E929CF1-C537-8849-A639-02769B6FC3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63000" y="3429000"/>
            <a:ext cx="3429000" cy="3429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A8EFAF-3AD5-614A-ABA7-BA07EEB4207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62999" y="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73158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logos - ye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5EBBA44-A321-4442-9876-B54ED7A24CED}"/>
              </a:ext>
            </a:extLst>
          </p:cNvPr>
          <p:cNvSpPr txBox="1"/>
          <p:nvPr userDrawn="1"/>
        </p:nvSpPr>
        <p:spPr>
          <a:xfrm>
            <a:off x="2043113" y="38862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GB" dirty="0">
              <a:solidFill>
                <a:schemeClr val="tx1"/>
              </a:solidFill>
              <a:latin typeface="Unilever Shilling" panose="020B0502020202020204" pitchFamily="34" charset="77"/>
              <a:cs typeface="Unilever Shilling" panose="020B0502020202020204" pitchFamily="34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4838E8-9D27-BF47-A0F6-144D6F4690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65625" y="437357"/>
            <a:ext cx="6261100" cy="6197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D8E8501-8995-CD48-A65F-B593296CB3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98990" y="6178728"/>
            <a:ext cx="457200" cy="508000"/>
          </a:xfrm>
          <a:prstGeom prst="rect">
            <a:avLst/>
          </a:prstGeom>
        </p:spPr>
      </p:pic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94CC15CE-69E6-614B-A60D-7E31A14AEA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917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697AF1D8-B0BF-A846-90FD-9AEBE173F0B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4551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CC369DE2-1BAA-0F43-89F0-CE274EA0C77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07185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00FF947-5136-AD44-AB17-ECDF049F7D6C}"/>
              </a:ext>
            </a:extLst>
          </p:cNvPr>
          <p:cNvCxnSpPr/>
          <p:nvPr userDrawn="1"/>
        </p:nvCxnSpPr>
        <p:spPr>
          <a:xfrm>
            <a:off x="860425" y="6178550"/>
            <a:ext cx="0" cy="5112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D0E7940-84FB-C640-A093-B6CE068BFA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6567" y="909000"/>
            <a:ext cx="10440000" cy="5040000"/>
          </a:xfrm>
        </p:spPr>
        <p:txBody>
          <a:bodyPr anchor="ctr"/>
          <a:lstStyle>
            <a:lvl1pPr algn="l">
              <a:lnSpc>
                <a:spcPts val="4400"/>
              </a:lnSpc>
              <a:defRPr sz="5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16345632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67DCBD6-A37E-8642-B9C6-133FCB4E01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990" y="6178728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657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552452" y="1562100"/>
            <a:ext cx="9577165" cy="463391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599" y="6356351"/>
            <a:ext cx="2901951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 spc="-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107D6-7ED3-4CC1-9611-166762F8455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564965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552452" y="1562100"/>
            <a:ext cx="9577165" cy="463391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599" y="6356351"/>
            <a:ext cx="2901951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 spc="-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107D6-7ED3-4CC1-9611-166762F8455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369165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552452" y="1562100"/>
            <a:ext cx="9577165" cy="463391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599" y="6356351"/>
            <a:ext cx="2901951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 spc="-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107D6-7ED3-4CC1-9611-166762F8455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285500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Pi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552452" y="1562100"/>
            <a:ext cx="9577165" cy="463391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11474824" y="3033256"/>
            <a:ext cx="12192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GB" sz="1600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0994600" y="663525"/>
            <a:ext cx="12192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GB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599" y="6356351"/>
            <a:ext cx="2901951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 spc="-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107D6-7ED3-4CC1-9611-166762F8455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896347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552452" y="1562100"/>
            <a:ext cx="9577165" cy="463391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599" y="6356351"/>
            <a:ext cx="2901951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 spc="-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107D6-7ED3-4CC1-9611-166762F8455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389105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95BD8-2767-4A31-A53D-E39FAC188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A6E64C-2D83-4918-88E9-A81D3572D8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BBE49A-52DD-401B-8261-1C385A517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527C62-2554-49F8-9EA1-A6695E9E3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C55AC-D692-427E-91E3-60BDB658E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7B44-D73F-4C70-9892-2FC2D72214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74707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2"/>
          </a:solidFill>
        </p:spPr>
        <p:txBody>
          <a:bodyPr lIns="274320" tIns="182880" rIns="182880" bIns="18288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4598460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281431392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8296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Modular - pink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E7940-84FB-C640-A093-B6CE068BFA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999" y="1050131"/>
            <a:ext cx="7733025" cy="2060152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59F1D0-3E15-4C48-8249-D190B4B56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000" y="3421856"/>
            <a:ext cx="7733025" cy="1143000"/>
          </a:xfrm>
        </p:spPr>
        <p:txBody>
          <a:bodyPr/>
          <a:lstStyle>
            <a:lvl1pPr marL="0" indent="0" algn="l">
              <a:lnSpc>
                <a:spcPts val="2700"/>
              </a:lnSpc>
              <a:spcBef>
                <a:spcPts val="0"/>
              </a:spcBef>
              <a:buNone/>
              <a:defRPr sz="25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DC17C-3693-704F-A773-7BE864AA8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999" y="6112584"/>
            <a:ext cx="3189843" cy="365125"/>
          </a:xfrm>
        </p:spPr>
        <p:txBody>
          <a:bodyPr/>
          <a:lstStyle>
            <a:lvl1pPr algn="l" rtl="0">
              <a:lnSpc>
                <a:spcPts val="2700"/>
              </a:lnSpc>
              <a:defRPr sz="25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EBBA44-A321-4442-9876-B54ED7A24CED}"/>
              </a:ext>
            </a:extLst>
          </p:cNvPr>
          <p:cNvSpPr txBox="1"/>
          <p:nvPr userDrawn="1"/>
        </p:nvSpPr>
        <p:spPr>
          <a:xfrm>
            <a:off x="2043113" y="38862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GB" dirty="0">
              <a:solidFill>
                <a:schemeClr val="bg1"/>
              </a:solidFill>
              <a:latin typeface="Unilever Shilling" panose="020B0502020202020204" pitchFamily="34" charset="77"/>
              <a:cs typeface="Unilever Shilling" panose="020B0502020202020204" pitchFamily="34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E929CF1-C537-8849-A639-02769B6FC3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63000" y="3429000"/>
            <a:ext cx="3429000" cy="3429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A50048-9816-104D-9FD9-3DE3D4D17F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62999" y="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60959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602636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_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1708223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IM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2400">
                <a:latin typeface="+mj-ea"/>
                <a:ea typeface="+mj-ea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855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9042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Modular - red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E7940-84FB-C640-A093-B6CE068BFA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999" y="1050131"/>
            <a:ext cx="7733025" cy="2060152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59F1D0-3E15-4C48-8249-D190B4B56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000" y="3421856"/>
            <a:ext cx="7733025" cy="1143000"/>
          </a:xfrm>
        </p:spPr>
        <p:txBody>
          <a:bodyPr/>
          <a:lstStyle>
            <a:lvl1pPr marL="0" indent="0" algn="l">
              <a:lnSpc>
                <a:spcPts val="2700"/>
              </a:lnSpc>
              <a:spcBef>
                <a:spcPts val="0"/>
              </a:spcBef>
              <a:buNone/>
              <a:defRPr sz="25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DC17C-3693-704F-A773-7BE864AA8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999" y="6112584"/>
            <a:ext cx="3189843" cy="365125"/>
          </a:xfrm>
        </p:spPr>
        <p:txBody>
          <a:bodyPr/>
          <a:lstStyle>
            <a:lvl1pPr algn="l" rtl="0">
              <a:lnSpc>
                <a:spcPts val="2700"/>
              </a:lnSpc>
              <a:defRPr sz="25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EBBA44-A321-4442-9876-B54ED7A24CED}"/>
              </a:ext>
            </a:extLst>
          </p:cNvPr>
          <p:cNvSpPr txBox="1"/>
          <p:nvPr userDrawn="1"/>
        </p:nvSpPr>
        <p:spPr>
          <a:xfrm>
            <a:off x="2043113" y="38862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GB" dirty="0">
              <a:solidFill>
                <a:schemeClr val="bg1"/>
              </a:solidFill>
              <a:latin typeface="Unilever Shilling" panose="020B0502020202020204" pitchFamily="34" charset="77"/>
              <a:cs typeface="Unilever Shilling" panose="020B0502020202020204" pitchFamily="34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E929CF1-C537-8849-A639-02769B6FC3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63000" y="3429000"/>
            <a:ext cx="3429000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38F785-C700-AE44-B8B8-DC402E65D3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63000" y="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8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Modular - yellow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E7940-84FB-C640-A093-B6CE068BFA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999" y="1050131"/>
            <a:ext cx="7733025" cy="2060152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59F1D0-3E15-4C48-8249-D190B4B56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000" y="3421856"/>
            <a:ext cx="7733025" cy="1143000"/>
          </a:xfrm>
        </p:spPr>
        <p:txBody>
          <a:bodyPr/>
          <a:lstStyle>
            <a:lvl1pPr marL="0" indent="0" algn="l">
              <a:lnSpc>
                <a:spcPts val="2700"/>
              </a:lnSpc>
              <a:spcBef>
                <a:spcPts val="0"/>
              </a:spcBef>
              <a:buNone/>
              <a:defRPr sz="2500" b="1" i="0">
                <a:solidFill>
                  <a:schemeClr val="tx2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DC17C-3693-704F-A773-7BE864AA8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999" y="6112584"/>
            <a:ext cx="3189843" cy="365125"/>
          </a:xfrm>
        </p:spPr>
        <p:txBody>
          <a:bodyPr/>
          <a:lstStyle>
            <a:lvl1pPr algn="l" rtl="0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EBBA44-A321-4442-9876-B54ED7A24CED}"/>
              </a:ext>
            </a:extLst>
          </p:cNvPr>
          <p:cNvSpPr txBox="1"/>
          <p:nvPr userDrawn="1"/>
        </p:nvSpPr>
        <p:spPr>
          <a:xfrm>
            <a:off x="2043113" y="38862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GB" dirty="0">
              <a:solidFill>
                <a:schemeClr val="tx1"/>
              </a:solidFill>
              <a:latin typeface="Unilever Shilling" panose="020B0502020202020204" pitchFamily="34" charset="77"/>
              <a:cs typeface="Unilever Shilling" panose="020B0502020202020204" pitchFamily="34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E929CF1-C537-8849-A639-02769B6FC3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63000" y="3429000"/>
            <a:ext cx="3429000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3651D9-E3BD-4F4D-BE19-FBB663DA3E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63000" y="-7144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390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one line - turq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1285139"/>
            <a:ext cx="9540000" cy="702130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DF486-6287-2449-9F17-D507B95FC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334737"/>
            <a:ext cx="8338410" cy="576916"/>
          </a:xfrm>
        </p:spPr>
        <p:txBody>
          <a:bodyPr anchor="b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999" y="2309020"/>
            <a:ext cx="9540000" cy="823912"/>
          </a:xfrm>
        </p:spPr>
        <p:txBody>
          <a:bodyPr anchor="t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004D0C-61C2-094D-90D7-5C09C5DA18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32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two lines - turq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1285139"/>
            <a:ext cx="8298000" cy="1262118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DF486-6287-2449-9F17-D507B95FC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334737"/>
            <a:ext cx="8338410" cy="576916"/>
          </a:xfrm>
        </p:spPr>
        <p:txBody>
          <a:bodyPr anchor="b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999" y="2863458"/>
            <a:ext cx="8297999" cy="823912"/>
          </a:xfrm>
        </p:spPr>
        <p:txBody>
          <a:bodyPr anchor="t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004D0C-61C2-094D-90D7-5C09C5DA18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905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three lines - turq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1276975"/>
            <a:ext cx="8298000" cy="1833618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DF486-6287-2449-9F17-D507B95FC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334737"/>
            <a:ext cx="8338410" cy="576916"/>
          </a:xfrm>
        </p:spPr>
        <p:txBody>
          <a:bodyPr anchor="b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999" y="3429000"/>
            <a:ext cx="8297999" cy="823912"/>
          </a:xfrm>
        </p:spPr>
        <p:txBody>
          <a:bodyPr anchor="t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004D0C-61C2-094D-90D7-5C09C5DA18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7856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- one line - turq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1285139"/>
            <a:ext cx="9540000" cy="702130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DF486-6287-2449-9F17-D507B95FC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334737"/>
            <a:ext cx="8338410" cy="576916"/>
          </a:xfrm>
        </p:spPr>
        <p:txBody>
          <a:bodyPr anchor="b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999" y="2309020"/>
            <a:ext cx="9540000" cy="823912"/>
          </a:xfrm>
        </p:spPr>
        <p:txBody>
          <a:bodyPr anchor="t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71CD9C-71AE-914E-BB82-8A0CD52ACF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64FB9A5-F4C7-384C-97D3-8471C50F80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917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B91807A5-5B1F-1049-8C56-C8C9901E0D9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4551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8BF46FA4-C557-D643-9876-C4530B998AF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07185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8FAF3FC-397F-1741-93D0-4599F02974A2}"/>
              </a:ext>
            </a:extLst>
          </p:cNvPr>
          <p:cNvCxnSpPr/>
          <p:nvPr userDrawn="1"/>
        </p:nvCxnSpPr>
        <p:spPr>
          <a:xfrm>
            <a:off x="860425" y="6178550"/>
            <a:ext cx="0" cy="511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473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wo lin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3875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- two lines - turq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1285139"/>
            <a:ext cx="8298000" cy="1262118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DF486-6287-2449-9F17-D507B95FC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334737"/>
            <a:ext cx="8338410" cy="576916"/>
          </a:xfrm>
        </p:spPr>
        <p:txBody>
          <a:bodyPr anchor="b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999" y="2863458"/>
            <a:ext cx="8297999" cy="823912"/>
          </a:xfrm>
        </p:spPr>
        <p:txBody>
          <a:bodyPr anchor="t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B2B94A-67C1-1F44-ABB4-044A28B94C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2AE2CFE6-DE5E-EE49-B38B-566501521F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917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C3A9AF95-9B3C-784D-86E0-4B690349A47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4551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D4D2FD94-5278-6046-9A4F-66303EA5941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07185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649795-241A-9F42-B17B-5389FCA0FEE7}"/>
              </a:ext>
            </a:extLst>
          </p:cNvPr>
          <p:cNvCxnSpPr/>
          <p:nvPr userDrawn="1"/>
        </p:nvCxnSpPr>
        <p:spPr>
          <a:xfrm>
            <a:off x="860425" y="6178550"/>
            <a:ext cx="0" cy="511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8462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- three lines - turq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1276975"/>
            <a:ext cx="8298000" cy="1833618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DF486-6287-2449-9F17-D507B95FC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334737"/>
            <a:ext cx="8338410" cy="576916"/>
          </a:xfrm>
        </p:spPr>
        <p:txBody>
          <a:bodyPr anchor="b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999" y="3429000"/>
            <a:ext cx="8297999" cy="823912"/>
          </a:xfrm>
        </p:spPr>
        <p:txBody>
          <a:bodyPr anchor="t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C39886-7C82-F040-A70E-350D7EC015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10E9C7D6-40F2-7F41-9627-7B80AEF406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917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59877B4F-3D2D-574B-84C6-29CA9CC62C6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4551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96284041-1AAA-364D-A74B-019C2BE37D1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07185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AEEFBD1-3D8D-2049-9678-B59A0F9EDA8E}"/>
              </a:ext>
            </a:extLst>
          </p:cNvPr>
          <p:cNvCxnSpPr/>
          <p:nvPr userDrawn="1"/>
        </p:nvCxnSpPr>
        <p:spPr>
          <a:xfrm>
            <a:off x="860425" y="6178550"/>
            <a:ext cx="0" cy="511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9802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one line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1285139"/>
            <a:ext cx="9540000" cy="702130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DF486-6287-2449-9F17-D507B95FC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334737"/>
            <a:ext cx="8338410" cy="576916"/>
          </a:xfrm>
        </p:spPr>
        <p:txBody>
          <a:bodyPr anchor="b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999" y="2309020"/>
            <a:ext cx="9540000" cy="823912"/>
          </a:xfrm>
        </p:spPr>
        <p:txBody>
          <a:bodyPr anchor="t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004D0C-61C2-094D-90D7-5C09C5DA18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6541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two lines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1285139"/>
            <a:ext cx="8298000" cy="1262118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DF486-6287-2449-9F17-D507B95FC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334737"/>
            <a:ext cx="8338410" cy="576916"/>
          </a:xfrm>
        </p:spPr>
        <p:txBody>
          <a:bodyPr anchor="b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999" y="2863458"/>
            <a:ext cx="8297999" cy="823912"/>
          </a:xfrm>
        </p:spPr>
        <p:txBody>
          <a:bodyPr anchor="t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004D0C-61C2-094D-90D7-5C09C5DA18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283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three lines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1276975"/>
            <a:ext cx="8298000" cy="1833618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DF486-6287-2449-9F17-D507B95FC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334737"/>
            <a:ext cx="8338410" cy="576916"/>
          </a:xfrm>
        </p:spPr>
        <p:txBody>
          <a:bodyPr anchor="b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999" y="3429000"/>
            <a:ext cx="8297999" cy="823912"/>
          </a:xfrm>
        </p:spPr>
        <p:txBody>
          <a:bodyPr anchor="t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004D0C-61C2-094D-90D7-5C09C5DA18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2289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- one line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1285139"/>
            <a:ext cx="9540000" cy="702130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DF486-6287-2449-9F17-D507B95FC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334737"/>
            <a:ext cx="8338410" cy="576916"/>
          </a:xfrm>
        </p:spPr>
        <p:txBody>
          <a:bodyPr anchor="b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999" y="2309020"/>
            <a:ext cx="9540000" cy="823912"/>
          </a:xfrm>
        </p:spPr>
        <p:txBody>
          <a:bodyPr anchor="t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C6D531-F2EF-7045-BED7-2746E91518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16457449-A26E-7341-98AB-918F1A5491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917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CBA8DCD1-B8EE-1847-84AC-5CD43C60BCC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4551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F847DC53-952E-B042-8F89-A1075182827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07185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DE8E337-B727-2D47-9AD8-446E0F9ACB2C}"/>
              </a:ext>
            </a:extLst>
          </p:cNvPr>
          <p:cNvCxnSpPr/>
          <p:nvPr userDrawn="1"/>
        </p:nvCxnSpPr>
        <p:spPr>
          <a:xfrm>
            <a:off x="860425" y="6178550"/>
            <a:ext cx="0" cy="511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65332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- two lines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1285139"/>
            <a:ext cx="8298000" cy="1262118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DF486-6287-2449-9F17-D507B95FC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334737"/>
            <a:ext cx="8338410" cy="576916"/>
          </a:xfrm>
        </p:spPr>
        <p:txBody>
          <a:bodyPr anchor="b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999" y="2863458"/>
            <a:ext cx="8297999" cy="823912"/>
          </a:xfrm>
        </p:spPr>
        <p:txBody>
          <a:bodyPr anchor="t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040E4C-268C-4D4B-A392-2919A3AE65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6EA661E9-0A0B-6B4B-BCEA-B392FAD5FB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917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F891126A-1E6F-7B4D-9896-BD06E63FA6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4551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C75F598D-A4B1-B444-8EAD-F7E0B041F9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07185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A086718-B9DF-F64D-B9F6-E790EB55F644}"/>
              </a:ext>
            </a:extLst>
          </p:cNvPr>
          <p:cNvCxnSpPr/>
          <p:nvPr userDrawn="1"/>
        </p:nvCxnSpPr>
        <p:spPr>
          <a:xfrm>
            <a:off x="860425" y="6178550"/>
            <a:ext cx="0" cy="511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5422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- three lines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1276975"/>
            <a:ext cx="8298000" cy="1833618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DF486-6287-2449-9F17-D507B95FC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334737"/>
            <a:ext cx="8338410" cy="576916"/>
          </a:xfrm>
        </p:spPr>
        <p:txBody>
          <a:bodyPr anchor="b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999" y="3429000"/>
            <a:ext cx="8297999" cy="823912"/>
          </a:xfrm>
        </p:spPr>
        <p:txBody>
          <a:bodyPr anchor="t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56EFDB-2432-6740-B5BA-29AE4B2930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1E6B3005-A37F-CD4A-A06F-499247AD86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917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7C19B90C-5289-394E-9854-42D11C96FA6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4551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631164FE-FD26-A74D-956C-53130BF101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07185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BD0A2D2-461F-324F-A487-A85A3CAF89CC}"/>
              </a:ext>
            </a:extLst>
          </p:cNvPr>
          <p:cNvCxnSpPr/>
          <p:nvPr userDrawn="1"/>
        </p:nvCxnSpPr>
        <p:spPr>
          <a:xfrm>
            <a:off x="860425" y="6178550"/>
            <a:ext cx="0" cy="511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1513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one line - pi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1285139"/>
            <a:ext cx="9540000" cy="702130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DF486-6287-2449-9F17-D507B95FC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334737"/>
            <a:ext cx="8338410" cy="576916"/>
          </a:xfrm>
        </p:spPr>
        <p:txBody>
          <a:bodyPr anchor="b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999" y="2309020"/>
            <a:ext cx="9540000" cy="823912"/>
          </a:xfrm>
        </p:spPr>
        <p:txBody>
          <a:bodyPr anchor="t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004D0C-61C2-094D-90D7-5C09C5DA18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3842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two lines - pi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1285139"/>
            <a:ext cx="8298000" cy="1262118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DF486-6287-2449-9F17-D507B95FC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334737"/>
            <a:ext cx="8338410" cy="576916"/>
          </a:xfrm>
        </p:spPr>
        <p:txBody>
          <a:bodyPr anchor="b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999" y="2863458"/>
            <a:ext cx="8297999" cy="823912"/>
          </a:xfrm>
        </p:spPr>
        <p:txBody>
          <a:bodyPr anchor="t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004D0C-61C2-094D-90D7-5C09C5DA18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475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hree lin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E7940-84FB-C640-A093-B6CE068BFA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999" y="1180574"/>
            <a:ext cx="9540000" cy="1924575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59F1D0-3E15-4C48-8249-D190B4B56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000" y="3409949"/>
            <a:ext cx="9539999" cy="1083199"/>
          </a:xfrm>
        </p:spPr>
        <p:txBody>
          <a:bodyPr/>
          <a:lstStyle>
            <a:lvl1pPr marL="0" indent="0" algn="l">
              <a:lnSpc>
                <a:spcPts val="2700"/>
              </a:lnSpc>
              <a:spcBef>
                <a:spcPts val="0"/>
              </a:spcBef>
              <a:buNone/>
              <a:defRPr sz="25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DC17C-3693-704F-A773-7BE864AA8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46828" y="6112584"/>
            <a:ext cx="3189843" cy="365125"/>
          </a:xfrm>
        </p:spPr>
        <p:txBody>
          <a:bodyPr/>
          <a:lstStyle>
            <a:lvl1pPr algn="r" rtl="0">
              <a:lnSpc>
                <a:spcPts val="2700"/>
              </a:lnSpc>
              <a:defRPr sz="15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2500F9-BAB1-1145-94B0-0A7A2F0DC7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8113" y="5052672"/>
            <a:ext cx="1219200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59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three lines - pi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1276975"/>
            <a:ext cx="8298000" cy="1833618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DF486-6287-2449-9F17-D507B95FC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334737"/>
            <a:ext cx="8338410" cy="576916"/>
          </a:xfrm>
        </p:spPr>
        <p:txBody>
          <a:bodyPr anchor="b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999" y="3429000"/>
            <a:ext cx="8297999" cy="823912"/>
          </a:xfrm>
        </p:spPr>
        <p:txBody>
          <a:bodyPr anchor="t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004D0C-61C2-094D-90D7-5C09C5DA18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0093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- one line - pi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1285139"/>
            <a:ext cx="9540000" cy="702130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DF486-6287-2449-9F17-D507B95FC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334737"/>
            <a:ext cx="8338410" cy="576916"/>
          </a:xfrm>
        </p:spPr>
        <p:txBody>
          <a:bodyPr anchor="b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999" y="2309020"/>
            <a:ext cx="9540000" cy="823912"/>
          </a:xfrm>
        </p:spPr>
        <p:txBody>
          <a:bodyPr anchor="t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26EAA2-5E30-5142-9639-066B1B5815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CEDF1A62-6DD1-0442-A9C0-01A59AB439F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917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82ADEDDE-C16C-5347-BB24-8CECBF0CCA4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4551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16686F11-E467-D540-82F5-472EB995A2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07185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FF777A5-20AF-9A45-80DD-176068C4DA8A}"/>
              </a:ext>
            </a:extLst>
          </p:cNvPr>
          <p:cNvCxnSpPr/>
          <p:nvPr userDrawn="1"/>
        </p:nvCxnSpPr>
        <p:spPr>
          <a:xfrm>
            <a:off x="860425" y="6178550"/>
            <a:ext cx="0" cy="511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730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- two lines - pi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1285139"/>
            <a:ext cx="8298000" cy="1262118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DF486-6287-2449-9F17-D507B95FC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334737"/>
            <a:ext cx="8338410" cy="576916"/>
          </a:xfrm>
        </p:spPr>
        <p:txBody>
          <a:bodyPr anchor="b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999" y="2863458"/>
            <a:ext cx="8297999" cy="823912"/>
          </a:xfrm>
        </p:spPr>
        <p:txBody>
          <a:bodyPr anchor="t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DACCFB-46D0-5248-8F1C-4B6A398808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E1D015A-2519-2842-8046-10FA6023A6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917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7C1CEA1E-3C08-B647-8971-5621A44401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4551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5641E01F-79EB-ED4A-A565-9D83E133D6B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07185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4B9A8E6-7159-6247-868D-32792B25F0BC}"/>
              </a:ext>
            </a:extLst>
          </p:cNvPr>
          <p:cNvCxnSpPr/>
          <p:nvPr userDrawn="1"/>
        </p:nvCxnSpPr>
        <p:spPr>
          <a:xfrm>
            <a:off x="860425" y="6178550"/>
            <a:ext cx="0" cy="511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9790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- three lines - pi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1276975"/>
            <a:ext cx="8298000" cy="1833618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DF486-6287-2449-9F17-D507B95FC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334737"/>
            <a:ext cx="8338410" cy="576916"/>
          </a:xfrm>
        </p:spPr>
        <p:txBody>
          <a:bodyPr anchor="b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999" y="3429000"/>
            <a:ext cx="8297999" cy="823912"/>
          </a:xfrm>
        </p:spPr>
        <p:txBody>
          <a:bodyPr anchor="t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E16511-B3BA-7C42-AB24-CE27438172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64FC3073-6BE9-5546-A0A6-0D5803B9FD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917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41889483-B014-D04E-ADD1-FCE69450C51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4551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527FB01-2EC9-6B44-B01E-8808985B61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07185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01FA40-74DF-4B4A-83CE-37C25DCAB9EA}"/>
              </a:ext>
            </a:extLst>
          </p:cNvPr>
          <p:cNvCxnSpPr/>
          <p:nvPr userDrawn="1"/>
        </p:nvCxnSpPr>
        <p:spPr>
          <a:xfrm>
            <a:off x="860425" y="6178550"/>
            <a:ext cx="0" cy="511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7807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one line -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1285139"/>
            <a:ext cx="9540000" cy="702130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DF486-6287-2449-9F17-D507B95FC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334737"/>
            <a:ext cx="8338410" cy="576916"/>
          </a:xfrm>
        </p:spPr>
        <p:txBody>
          <a:bodyPr anchor="b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999" y="2309020"/>
            <a:ext cx="9540000" cy="823912"/>
          </a:xfrm>
        </p:spPr>
        <p:txBody>
          <a:bodyPr anchor="t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004D0C-61C2-094D-90D7-5C09C5DA18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2338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two lines -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1285139"/>
            <a:ext cx="8298000" cy="1262118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DF486-6287-2449-9F17-D507B95FC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334737"/>
            <a:ext cx="8338410" cy="576916"/>
          </a:xfrm>
        </p:spPr>
        <p:txBody>
          <a:bodyPr anchor="b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999" y="2863458"/>
            <a:ext cx="8297999" cy="823912"/>
          </a:xfrm>
        </p:spPr>
        <p:txBody>
          <a:bodyPr anchor="t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004D0C-61C2-094D-90D7-5C09C5DA18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0512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three lines -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1276975"/>
            <a:ext cx="8298000" cy="1833618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DF486-6287-2449-9F17-D507B95FC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334737"/>
            <a:ext cx="8338410" cy="576916"/>
          </a:xfrm>
        </p:spPr>
        <p:txBody>
          <a:bodyPr anchor="b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999" y="3429000"/>
            <a:ext cx="8297999" cy="823912"/>
          </a:xfrm>
        </p:spPr>
        <p:txBody>
          <a:bodyPr anchor="t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004D0C-61C2-094D-90D7-5C09C5DA18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3958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- one line -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1285139"/>
            <a:ext cx="9540000" cy="702130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DF486-6287-2449-9F17-D507B95FC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334737"/>
            <a:ext cx="8338410" cy="576916"/>
          </a:xfrm>
        </p:spPr>
        <p:txBody>
          <a:bodyPr anchor="b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999" y="2309020"/>
            <a:ext cx="9540000" cy="823912"/>
          </a:xfrm>
        </p:spPr>
        <p:txBody>
          <a:bodyPr anchor="t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697F5E-B8A3-0F4D-BCD9-778846B332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482B137B-68EB-154B-974B-D84C1A7EF3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917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2C9506A8-A2EC-1142-B1F7-CEB2CCDF067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4551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D375FFBB-90B0-004F-9C3F-508E6F98A2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07185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D59D43-CCFA-7F47-96D1-B137759F41AA}"/>
              </a:ext>
            </a:extLst>
          </p:cNvPr>
          <p:cNvCxnSpPr/>
          <p:nvPr userDrawn="1"/>
        </p:nvCxnSpPr>
        <p:spPr>
          <a:xfrm>
            <a:off x="860425" y="6178550"/>
            <a:ext cx="0" cy="511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4448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- two lines -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1285139"/>
            <a:ext cx="8298000" cy="1262118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DF486-6287-2449-9F17-D507B95FC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334737"/>
            <a:ext cx="8338410" cy="576916"/>
          </a:xfrm>
        </p:spPr>
        <p:txBody>
          <a:bodyPr anchor="b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999" y="2863458"/>
            <a:ext cx="8297999" cy="823912"/>
          </a:xfrm>
        </p:spPr>
        <p:txBody>
          <a:bodyPr anchor="t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5C639D-D9E1-C24B-B8AC-39E77D5C04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3C283CB2-9002-5241-97D5-38524923A7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917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547CD399-373C-A849-B08F-393D1EEE59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4551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9977B3EC-6BEF-7447-9085-A2E587A67CB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07185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D24FD27-701C-5B46-987D-7C5DB93F4C12}"/>
              </a:ext>
            </a:extLst>
          </p:cNvPr>
          <p:cNvCxnSpPr/>
          <p:nvPr userDrawn="1"/>
        </p:nvCxnSpPr>
        <p:spPr>
          <a:xfrm>
            <a:off x="860425" y="6178550"/>
            <a:ext cx="0" cy="511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7794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- three lines -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1276975"/>
            <a:ext cx="8298000" cy="1833618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DF486-6287-2449-9F17-D507B95FC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334737"/>
            <a:ext cx="8338410" cy="576916"/>
          </a:xfrm>
        </p:spPr>
        <p:txBody>
          <a:bodyPr anchor="b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999" y="3429000"/>
            <a:ext cx="8297999" cy="823912"/>
          </a:xfrm>
        </p:spPr>
        <p:txBody>
          <a:bodyPr anchor="t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26B810-18FE-054F-8E0E-9C6A8B5208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05E6570D-E7BE-614E-8683-9BC884671F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917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2FDE3208-FBF6-054D-A376-27A7202CB9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4551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FD8AFC3D-1910-7947-B5DC-890858735BF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07185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AB33C97-6600-0248-A96D-7D57FD43FB8E}"/>
              </a:ext>
            </a:extLst>
          </p:cNvPr>
          <p:cNvCxnSpPr/>
          <p:nvPr userDrawn="1"/>
        </p:nvCxnSpPr>
        <p:spPr>
          <a:xfrm>
            <a:off x="860425" y="6178550"/>
            <a:ext cx="0" cy="511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571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artner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3D9B55E-8651-F141-A618-3E5F77DA1D3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30200" y="5043275"/>
            <a:ext cx="1306800" cy="1346400"/>
          </a:xfrm>
        </p:spPr>
        <p:txBody>
          <a:bodyPr lIns="108000" rIns="108000" anchor="ctr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0E7940-84FB-C640-A093-B6CE068BFA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999" y="1180574"/>
            <a:ext cx="9540000" cy="1924575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59F1D0-3E15-4C48-8249-D190B4B56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000" y="3409949"/>
            <a:ext cx="9539999" cy="1083199"/>
          </a:xfrm>
        </p:spPr>
        <p:txBody>
          <a:bodyPr/>
          <a:lstStyle>
            <a:lvl1pPr marL="0" indent="0" algn="l">
              <a:lnSpc>
                <a:spcPts val="2700"/>
              </a:lnSpc>
              <a:spcBef>
                <a:spcPts val="0"/>
              </a:spcBef>
              <a:buNone/>
              <a:defRPr sz="25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DC17C-3693-704F-A773-7BE864AA8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46828" y="6112584"/>
            <a:ext cx="3189843" cy="365125"/>
          </a:xfrm>
        </p:spPr>
        <p:txBody>
          <a:bodyPr/>
          <a:lstStyle>
            <a:lvl1pPr algn="r" rtl="0">
              <a:lnSpc>
                <a:spcPts val="2700"/>
              </a:lnSpc>
              <a:defRPr sz="15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2500F9-BAB1-1145-94B0-0A7A2F0DC7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8113" y="5052672"/>
            <a:ext cx="1219200" cy="13462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ABFCD54-995A-2B48-A6E3-4F136051026F}"/>
              </a:ext>
            </a:extLst>
          </p:cNvPr>
          <p:cNvCxnSpPr/>
          <p:nvPr userDrawn="1"/>
        </p:nvCxnSpPr>
        <p:spPr>
          <a:xfrm>
            <a:off x="2155825" y="5038725"/>
            <a:ext cx="0" cy="136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1395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one line - ye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1285139"/>
            <a:ext cx="9540000" cy="702130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DF486-6287-2449-9F17-D507B95FC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334737"/>
            <a:ext cx="8338410" cy="576916"/>
          </a:xfrm>
        </p:spPr>
        <p:txBody>
          <a:bodyPr anchor="b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999" y="2309020"/>
            <a:ext cx="9540000" cy="823912"/>
          </a:xfrm>
        </p:spPr>
        <p:txBody>
          <a:bodyPr anchor="t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5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004D0C-61C2-094D-90D7-5C09C5DA18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2569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two lines - ye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1285139"/>
            <a:ext cx="8298000" cy="1262118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DF486-6287-2449-9F17-D507B95FC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334737"/>
            <a:ext cx="8338410" cy="576916"/>
          </a:xfrm>
        </p:spPr>
        <p:txBody>
          <a:bodyPr anchor="b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999" y="2863458"/>
            <a:ext cx="8297999" cy="823912"/>
          </a:xfrm>
        </p:spPr>
        <p:txBody>
          <a:bodyPr anchor="t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5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004D0C-61C2-094D-90D7-5C09C5DA18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1134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three lines - ye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1276975"/>
            <a:ext cx="8298000" cy="1833618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DF486-6287-2449-9F17-D507B95FC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334737"/>
            <a:ext cx="8338410" cy="576916"/>
          </a:xfrm>
        </p:spPr>
        <p:txBody>
          <a:bodyPr anchor="b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999" y="3429000"/>
            <a:ext cx="8297999" cy="823912"/>
          </a:xfrm>
        </p:spPr>
        <p:txBody>
          <a:bodyPr anchor="t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5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004D0C-61C2-094D-90D7-5C09C5DA18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377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- one line - ye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1285139"/>
            <a:ext cx="9540000" cy="702130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DF486-6287-2449-9F17-D507B95FC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334737"/>
            <a:ext cx="8338410" cy="576916"/>
          </a:xfrm>
        </p:spPr>
        <p:txBody>
          <a:bodyPr anchor="b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999" y="2309020"/>
            <a:ext cx="9540000" cy="823912"/>
          </a:xfrm>
        </p:spPr>
        <p:txBody>
          <a:bodyPr anchor="t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5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A29BE7-7483-7C48-B4FA-3F4A330A03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22D74214-13C2-9144-8535-00698F0A7B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917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7B6E58AB-D916-7147-858A-92CBCF38EC7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4551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30F3A500-9669-8A4B-9D7F-B5EC6679D49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07185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8039B8F-913C-2A49-AFAE-BE3A4487B4AB}"/>
              </a:ext>
            </a:extLst>
          </p:cNvPr>
          <p:cNvCxnSpPr/>
          <p:nvPr userDrawn="1"/>
        </p:nvCxnSpPr>
        <p:spPr>
          <a:xfrm>
            <a:off x="860425" y="6178550"/>
            <a:ext cx="0" cy="5112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0432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- two lines - ye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1285139"/>
            <a:ext cx="8298000" cy="1262118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DF486-6287-2449-9F17-D507B95FC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334737"/>
            <a:ext cx="8338410" cy="576916"/>
          </a:xfrm>
        </p:spPr>
        <p:txBody>
          <a:bodyPr anchor="b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999" y="2863458"/>
            <a:ext cx="8297999" cy="823912"/>
          </a:xfrm>
        </p:spPr>
        <p:txBody>
          <a:bodyPr anchor="t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5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504369-B9CA-5F42-85D2-535A53EB20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87457B30-187A-4749-9409-C5C66E20C01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917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C6C4ED85-F5ED-154C-8627-64706F9BDF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4551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1E44B284-3079-9141-9808-01A23077D0A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07185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098E26-325D-3143-A9E7-1D35DE537FFA}"/>
              </a:ext>
            </a:extLst>
          </p:cNvPr>
          <p:cNvCxnSpPr/>
          <p:nvPr userDrawn="1"/>
        </p:nvCxnSpPr>
        <p:spPr>
          <a:xfrm>
            <a:off x="860425" y="6178550"/>
            <a:ext cx="0" cy="5112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90167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- three lines - ye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1276975"/>
            <a:ext cx="8298000" cy="1833618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DF486-6287-2449-9F17-D507B95FC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334737"/>
            <a:ext cx="8338410" cy="576916"/>
          </a:xfrm>
        </p:spPr>
        <p:txBody>
          <a:bodyPr anchor="b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999" y="3429000"/>
            <a:ext cx="8297999" cy="823912"/>
          </a:xfrm>
        </p:spPr>
        <p:txBody>
          <a:bodyPr anchor="t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5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50A258-BE6C-FC45-8F02-7BBD560EE9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CD39A0E-8278-A644-BD72-CDCE7E6DF1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917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CC333B93-0AA0-AF41-9E16-CE92FDCE1AF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4551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F6D960B9-2543-9A4B-9313-B1ECC4BEE76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07185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419F80E-E271-C041-8A6F-BD3F8FFDAA0F}"/>
              </a:ext>
            </a:extLst>
          </p:cNvPr>
          <p:cNvCxnSpPr/>
          <p:nvPr userDrawn="1"/>
        </p:nvCxnSpPr>
        <p:spPr>
          <a:xfrm>
            <a:off x="860425" y="6178550"/>
            <a:ext cx="0" cy="5112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2716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debar - turq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2D84E-48D4-224B-97D4-2B5B7C00E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37"/>
            <a:ext cx="10584000" cy="900000"/>
          </a:xfrm>
        </p:spPr>
        <p:txBody>
          <a:bodyPr anchor="t"/>
          <a:lstStyle>
            <a:lvl1pPr>
              <a:lnSpc>
                <a:spcPts val="2700"/>
              </a:lnSpc>
              <a:defRPr sz="2500" b="1" i="0"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55C7F-93C3-0045-AFB3-F3E3A2622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479" y="6461125"/>
            <a:ext cx="477157" cy="2533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FBDCB8F0-2F26-1249-A4B5-3790032CEB1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198800" y="6462425"/>
            <a:ext cx="4668523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8639DB-5982-7D42-B7EC-486773FD6C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2243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- turq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8298000" cy="611297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rgbClr val="00B2FF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578798"/>
            <a:ext cx="8297999" cy="4377502"/>
          </a:xfrm>
        </p:spPr>
        <p:txBody>
          <a:bodyPr anchor="t"/>
          <a:lstStyle>
            <a:lvl1pPr marL="360000" indent="-360000">
              <a:lnSpc>
                <a:spcPts val="4000"/>
              </a:lnSpc>
              <a:spcBef>
                <a:spcPts val="0"/>
              </a:spcBef>
              <a:buFont typeface="+mj-lt"/>
              <a:buAutoNum type="arabicPeriod"/>
              <a:defRPr sz="21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BDCE68-997D-ED46-9292-5131270AE8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3173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- turq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106456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727627"/>
            <a:ext cx="51480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D9F3EB7-C5AC-E041-BAFE-6D4EBC43BA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96400" y="1727627"/>
            <a:ext cx="51480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4AE0A8-07D0-ED45-A637-99F84A3626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2450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s - turq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32A42C-9C8F-8847-9012-66EF0CF363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800" y="1727200"/>
            <a:ext cx="5173163" cy="4229100"/>
          </a:xfr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None/>
              <a:defRPr sz="1600" b="1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2pPr>
            <a:lvl3pPr marL="144000" indent="-14400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3pPr>
            <a:lvl4pPr marL="144000" indent="0">
              <a:lnSpc>
                <a:spcPts val="1800"/>
              </a:lnSpc>
              <a:spcBef>
                <a:spcPts val="0"/>
              </a:spcBef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4pPr>
            <a:lvl5pPr marL="288000" indent="-14400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106456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01D0634-D2AC-B149-809D-D8F54B4FB4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96400" y="1727200"/>
            <a:ext cx="5148000" cy="4229100"/>
          </a:xfr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None/>
              <a:defRPr sz="1600" b="1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2pPr>
            <a:lvl3pPr marL="285750" indent="-285750">
              <a:lnSpc>
                <a:spcPts val="1800"/>
              </a:lnSpc>
              <a:spcBef>
                <a:spcPts val="0"/>
              </a:spcBef>
              <a:buNone/>
              <a:defRPr lang="en-GB" sz="1600" b="0" i="0" kern="1200" dirty="0" smtClean="0">
                <a:solidFill>
                  <a:schemeClr val="tx1"/>
                </a:solidFill>
                <a:latin typeface="Unilever Shilling" panose="020B0502020202020204" pitchFamily="34" charset="77"/>
                <a:ea typeface="+mn-ea"/>
                <a:cs typeface="Unilever Shilling" panose="020B0502020202020204" pitchFamily="34" charset="77"/>
              </a:defRPr>
            </a:lvl3pPr>
            <a:lvl4pPr marL="144000" indent="0">
              <a:lnSpc>
                <a:spcPts val="1800"/>
              </a:lnSpc>
              <a:spcBef>
                <a:spcPts val="0"/>
              </a:spcBef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4pPr>
            <a:lvl5pPr marL="288000" indent="-14400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4D6C72-E1EF-EE48-BED2-ABD12FA1AE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615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3 Partner log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3D9B55E-8651-F141-A618-3E5F77DA1D3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30200" y="5043275"/>
            <a:ext cx="1306800" cy="1346400"/>
          </a:xfrm>
        </p:spPr>
        <p:txBody>
          <a:bodyPr lIns="108000" rIns="108000" anchor="ctr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0E7940-84FB-C640-A093-B6CE068BFA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999" y="1180574"/>
            <a:ext cx="9540000" cy="1924575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59F1D0-3E15-4C48-8249-D190B4B56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000" y="3409949"/>
            <a:ext cx="9539999" cy="1083199"/>
          </a:xfrm>
        </p:spPr>
        <p:txBody>
          <a:bodyPr/>
          <a:lstStyle>
            <a:lvl1pPr marL="0" indent="0" algn="l">
              <a:lnSpc>
                <a:spcPts val="2700"/>
              </a:lnSpc>
              <a:spcBef>
                <a:spcPts val="0"/>
              </a:spcBef>
              <a:buNone/>
              <a:defRPr sz="25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DC17C-3693-704F-A773-7BE864AA8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46828" y="6112584"/>
            <a:ext cx="3189843" cy="365125"/>
          </a:xfrm>
        </p:spPr>
        <p:txBody>
          <a:bodyPr/>
          <a:lstStyle>
            <a:lvl1pPr algn="r" rtl="0">
              <a:lnSpc>
                <a:spcPts val="2700"/>
              </a:lnSpc>
              <a:defRPr sz="15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2500F9-BAB1-1145-94B0-0A7A2F0DC7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8113" y="5052672"/>
            <a:ext cx="1219200" cy="13462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ABFCD54-995A-2B48-A6E3-4F136051026F}"/>
              </a:ext>
            </a:extLst>
          </p:cNvPr>
          <p:cNvCxnSpPr/>
          <p:nvPr userDrawn="1"/>
        </p:nvCxnSpPr>
        <p:spPr>
          <a:xfrm>
            <a:off x="2155825" y="5038725"/>
            <a:ext cx="0" cy="136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03B79788-5807-004A-BA78-C1E4D41EF7F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40175" y="5043275"/>
            <a:ext cx="1306800" cy="1346400"/>
          </a:xfrm>
        </p:spPr>
        <p:txBody>
          <a:bodyPr lIns="108000" rIns="108000" anchor="ctr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5601DCA2-E1F9-9743-9478-3E570046E1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50150" y="5043275"/>
            <a:ext cx="1306800" cy="1346400"/>
          </a:xfrm>
        </p:spPr>
        <p:txBody>
          <a:bodyPr lIns="108000" rIns="108000" anchor="ctr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761682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bullets - turq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709DE44-4ABC-2A44-B225-D0687425CA72}"/>
              </a:ext>
            </a:extLst>
          </p:cNvPr>
          <p:cNvSpPr/>
          <p:nvPr userDrawn="1"/>
        </p:nvSpPr>
        <p:spPr>
          <a:xfrm>
            <a:off x="6705600" y="0"/>
            <a:ext cx="5486400" cy="6858000"/>
          </a:xfrm>
          <a:prstGeom prst="rect">
            <a:avLst/>
          </a:prstGeom>
          <a:solidFill>
            <a:srgbClr val="EFF9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8A58FEC2-C2C6-084E-B927-09011E21FC46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7077600" y="288000"/>
            <a:ext cx="4770000" cy="5670000"/>
          </a:xfrm>
          <a:solidFill>
            <a:srgbClr val="EFF9F8"/>
          </a:solidFill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chart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42C173-F137-9D4E-8D80-97CF06D04C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51480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727627"/>
            <a:ext cx="51732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4598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bullets - turq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709DE44-4ABC-2A44-B225-D0687425CA72}"/>
              </a:ext>
            </a:extLst>
          </p:cNvPr>
          <p:cNvSpPr/>
          <p:nvPr userDrawn="1"/>
        </p:nvSpPr>
        <p:spPr>
          <a:xfrm>
            <a:off x="6705600" y="0"/>
            <a:ext cx="5486400" cy="6858000"/>
          </a:xfrm>
          <a:prstGeom prst="rect">
            <a:avLst/>
          </a:prstGeom>
          <a:solidFill>
            <a:srgbClr val="EFF9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8A58FEC2-C2C6-084E-B927-09011E21FC46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7077600" y="288000"/>
            <a:ext cx="4770000" cy="5670000"/>
          </a:xfrm>
          <a:solidFill>
            <a:srgbClr val="EFF9F8"/>
          </a:solidFill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chart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32A42C-9C8F-8847-9012-66EF0CF363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563" y="1727200"/>
            <a:ext cx="5148000" cy="4229100"/>
          </a:xfr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None/>
              <a:defRPr sz="1600" b="1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2pPr>
            <a:lvl3pPr marL="144000" indent="-14400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3pPr>
            <a:lvl4pPr marL="144000" indent="0">
              <a:lnSpc>
                <a:spcPts val="1800"/>
              </a:lnSpc>
              <a:spcBef>
                <a:spcPts val="0"/>
              </a:spcBef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4pPr>
            <a:lvl5pPr marL="288000" indent="-14400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5147763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42C173-F137-9D4E-8D80-97CF06D04C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1586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turq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DF02396-4796-1D4D-8DBF-7B5BB98F76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05600" y="0"/>
            <a:ext cx="5486400" cy="6858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51480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727627"/>
            <a:ext cx="51480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DC0C47-D62A-E54C-BA27-771891315E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5152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- turq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D473F15-2B66-604F-BF00-0346F78A5F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00110" y="3429000"/>
            <a:ext cx="5486400" cy="3429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DF02396-4796-1D4D-8DBF-7B5BB98F76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05600" y="0"/>
            <a:ext cx="5486400" cy="3429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51480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727627"/>
            <a:ext cx="51480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BDCDB36-4AFB-8F4A-BCDA-84B9D79903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5256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- turq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D473F15-2B66-604F-BF00-0346F78A5F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05600" y="3429000"/>
            <a:ext cx="5486400" cy="3429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DF02396-4796-1D4D-8DBF-7B5BB98F76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06800" y="0"/>
            <a:ext cx="2743200" cy="3429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51480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727627"/>
            <a:ext cx="51480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22F912AD-F964-0F41-B51E-68F9123832C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48800" y="0"/>
            <a:ext cx="2743200" cy="3429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58E263-E28F-5C47-9760-AC9B3D0A58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770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- turq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D473F15-2B66-604F-BF00-0346F78A5F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4394" y="0"/>
            <a:ext cx="11327606" cy="6858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E5A6C6-C860-F144-94D9-9816E434E0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0383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ig images - turq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D473F15-2B66-604F-BF00-0346F78A5F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4000" y="0"/>
            <a:ext cx="5666400" cy="6858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708BE0-CEAD-E04F-AEF9-B5926144AA3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25600" y="0"/>
            <a:ext cx="5666400" cy="6858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D2B5A5-E577-8245-9C62-6DF3EB6007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8196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ig images - turq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D473F15-2B66-604F-BF00-0346F78A5F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4000" y="0"/>
            <a:ext cx="5666400" cy="34308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708BE0-CEAD-E04F-AEF9-B5926144AA3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30400" y="0"/>
            <a:ext cx="5666400" cy="6858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7A1995AE-37E0-564F-84E7-267557E55A1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64000" y="3427200"/>
            <a:ext cx="5666400" cy="34308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48F5BB8-ECBC-F345-8137-E55DFC3C7B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1586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image - turq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DF02396-4796-1D4D-8DBF-7B5BB98F76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4000" y="0"/>
            <a:ext cx="11328000" cy="6858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727627"/>
            <a:ext cx="51480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51480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384DCB-3524-6742-AE07-2040DF9028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310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debar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2D84E-48D4-224B-97D4-2B5B7C00E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37"/>
            <a:ext cx="10584000" cy="900000"/>
          </a:xfrm>
        </p:spPr>
        <p:txBody>
          <a:bodyPr anchor="t"/>
          <a:lstStyle>
            <a:lvl1pPr>
              <a:lnSpc>
                <a:spcPts val="2700"/>
              </a:lnSpc>
              <a:defRPr sz="2500" b="1" i="0"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55C7F-93C3-0045-AFB3-F3E3A2622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479" y="6461125"/>
            <a:ext cx="477157" cy="2533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FBDCB8F0-2F26-1249-A4B5-3790032CEB1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198800" y="6462425"/>
            <a:ext cx="4668523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0D2B94-2A86-0348-9285-C937D470A2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53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Modular - turq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E7940-84FB-C640-A093-B6CE068BFA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999" y="1050131"/>
            <a:ext cx="7733025" cy="2060152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59F1D0-3E15-4C48-8249-D190B4B56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000" y="3421856"/>
            <a:ext cx="7733025" cy="1143000"/>
          </a:xfrm>
        </p:spPr>
        <p:txBody>
          <a:bodyPr/>
          <a:lstStyle>
            <a:lvl1pPr marL="0" indent="0" algn="l">
              <a:lnSpc>
                <a:spcPts val="2700"/>
              </a:lnSpc>
              <a:spcBef>
                <a:spcPts val="0"/>
              </a:spcBef>
              <a:buNone/>
              <a:defRPr sz="25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DC17C-3693-704F-A773-7BE864AA8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999" y="6112584"/>
            <a:ext cx="3189843" cy="365125"/>
          </a:xfrm>
        </p:spPr>
        <p:txBody>
          <a:bodyPr/>
          <a:lstStyle>
            <a:lvl1pPr algn="l" rtl="0">
              <a:lnSpc>
                <a:spcPts val="2700"/>
              </a:lnSpc>
              <a:defRPr sz="25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EBBA44-A321-4442-9876-B54ED7A24CED}"/>
              </a:ext>
            </a:extLst>
          </p:cNvPr>
          <p:cNvSpPr txBox="1"/>
          <p:nvPr userDrawn="1"/>
        </p:nvSpPr>
        <p:spPr>
          <a:xfrm>
            <a:off x="2043113" y="38862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GB" dirty="0">
              <a:solidFill>
                <a:schemeClr val="bg1"/>
              </a:solidFill>
              <a:latin typeface="Unilever Shilling" panose="020B0502020202020204" pitchFamily="34" charset="77"/>
              <a:cs typeface="Unilever Shilling" panose="020B0502020202020204" pitchFamily="34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E929CF1-C537-8849-A639-02769B6FC3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63000" y="3429000"/>
            <a:ext cx="3429000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F01E38-150C-254E-9878-AA259033874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763000" y="-7144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0035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8298000" cy="611297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rgbClr val="00B2FF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578798"/>
            <a:ext cx="8297999" cy="4377502"/>
          </a:xfrm>
        </p:spPr>
        <p:txBody>
          <a:bodyPr anchor="t"/>
          <a:lstStyle>
            <a:lvl1pPr marL="360000" indent="-360000">
              <a:lnSpc>
                <a:spcPts val="4000"/>
              </a:lnSpc>
              <a:spcBef>
                <a:spcPts val="0"/>
              </a:spcBef>
              <a:buFont typeface="+mj-lt"/>
              <a:buAutoNum type="arabicPeriod"/>
              <a:defRPr sz="21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0F18BE-D8F9-774F-822E-DFE8585CAA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2074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106456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727627"/>
            <a:ext cx="51480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D9F3EB7-C5AC-E041-BAFE-6D4EBC43BA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96400" y="1727627"/>
            <a:ext cx="51480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AA89408-6F5D-A64F-8D95-E806471726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1152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s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32A42C-9C8F-8847-9012-66EF0CF363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563" y="1727200"/>
            <a:ext cx="5148000" cy="4229100"/>
          </a:xfr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None/>
              <a:defRPr sz="1600" b="1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2pPr>
            <a:lvl3pPr marL="144000" indent="-14400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3pPr>
            <a:lvl4pPr marL="144000" indent="0">
              <a:lnSpc>
                <a:spcPts val="1800"/>
              </a:lnSpc>
              <a:spcBef>
                <a:spcPts val="0"/>
              </a:spcBef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4pPr>
            <a:lvl5pPr marL="288000" indent="-14400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106456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01D0634-D2AC-B149-809D-D8F54B4FB4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96400" y="1727200"/>
            <a:ext cx="5148000" cy="4229100"/>
          </a:xfr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None/>
              <a:defRPr sz="1600" b="1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2pPr>
            <a:lvl3pPr marL="285750" indent="-285750">
              <a:lnSpc>
                <a:spcPts val="1800"/>
              </a:lnSpc>
              <a:spcBef>
                <a:spcPts val="0"/>
              </a:spcBef>
              <a:buNone/>
              <a:defRPr lang="en-GB" sz="1600" b="0" i="0" kern="1200" dirty="0" smtClean="0">
                <a:solidFill>
                  <a:schemeClr val="tx1"/>
                </a:solidFill>
                <a:latin typeface="Unilever Shilling" panose="020B0502020202020204" pitchFamily="34" charset="77"/>
                <a:ea typeface="+mn-ea"/>
                <a:cs typeface="Unilever Shilling" panose="020B0502020202020204" pitchFamily="34" charset="77"/>
              </a:defRPr>
            </a:lvl3pPr>
            <a:lvl4pPr marL="144000" indent="0">
              <a:lnSpc>
                <a:spcPts val="1800"/>
              </a:lnSpc>
              <a:spcBef>
                <a:spcPts val="0"/>
              </a:spcBef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4pPr>
            <a:lvl5pPr marL="288000" indent="-14400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3B7310-D17B-BE4A-936C-50754F442D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222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7A04E1B-4F04-E346-B2AB-DEB9515AE8A5}"/>
              </a:ext>
            </a:extLst>
          </p:cNvPr>
          <p:cNvSpPr/>
          <p:nvPr userDrawn="1"/>
        </p:nvSpPr>
        <p:spPr>
          <a:xfrm>
            <a:off x="6705600" y="0"/>
            <a:ext cx="5486400" cy="6858000"/>
          </a:xfrm>
          <a:prstGeom prst="rect">
            <a:avLst/>
          </a:prstGeom>
          <a:solidFill>
            <a:srgbClr val="F9F7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51480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727627"/>
            <a:ext cx="51480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02A427BA-E168-3244-8209-64AE6FEF003B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7077600" y="288000"/>
            <a:ext cx="4770000" cy="5670000"/>
          </a:xfrm>
          <a:solidFill>
            <a:srgbClr val="F9F7FA"/>
          </a:solidFill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chart</a:t>
            </a:r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5C386-EC52-BF46-83E0-3C03587D46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2888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bullets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42B9359-CA52-FF41-A588-3198DB1C5899}"/>
              </a:ext>
            </a:extLst>
          </p:cNvPr>
          <p:cNvSpPr/>
          <p:nvPr userDrawn="1"/>
        </p:nvSpPr>
        <p:spPr>
          <a:xfrm>
            <a:off x="6705600" y="0"/>
            <a:ext cx="5486400" cy="6858000"/>
          </a:xfrm>
          <a:prstGeom prst="rect">
            <a:avLst/>
          </a:prstGeom>
          <a:solidFill>
            <a:srgbClr val="F9F7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8A58FEC2-C2C6-084E-B927-09011E21FC46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7077600" y="288000"/>
            <a:ext cx="4770000" cy="5670000"/>
          </a:xfrm>
          <a:solidFill>
            <a:srgbClr val="F9F7FA"/>
          </a:solidFill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chart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32A42C-9C8F-8847-9012-66EF0CF363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563" y="1727200"/>
            <a:ext cx="5148000" cy="4229100"/>
          </a:xfr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None/>
              <a:defRPr sz="1600" b="1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2pPr>
            <a:lvl3pPr marL="144000" indent="-14400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3pPr>
            <a:lvl4pPr marL="144000" indent="0">
              <a:lnSpc>
                <a:spcPts val="1800"/>
              </a:lnSpc>
              <a:spcBef>
                <a:spcPts val="0"/>
              </a:spcBef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4pPr>
            <a:lvl5pPr marL="288000" indent="-14400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5147763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1C8C402-1A27-F149-AC37-2458658147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0562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DF02396-4796-1D4D-8DBF-7B5BB98F76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05600" y="0"/>
            <a:ext cx="5486400" cy="6858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51480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727627"/>
            <a:ext cx="51480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12E014-A3F9-A14B-93D3-00122009D3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5812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D473F15-2B66-604F-BF00-0346F78A5F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00110" y="3429000"/>
            <a:ext cx="5486400" cy="3429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DF02396-4796-1D4D-8DBF-7B5BB98F76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05600" y="0"/>
            <a:ext cx="5486400" cy="3429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51480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727627"/>
            <a:ext cx="51480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1557F6-0BFD-0F42-B76D-44761F47CC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417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D473F15-2B66-604F-BF00-0346F78A5F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05600" y="3429000"/>
            <a:ext cx="5486400" cy="3429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DF02396-4796-1D4D-8DBF-7B5BB98F76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06800" y="0"/>
            <a:ext cx="2743200" cy="3429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51480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727627"/>
            <a:ext cx="51480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22F912AD-F964-0F41-B51E-68F9123832C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48800" y="0"/>
            <a:ext cx="2743200" cy="3429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E410AB9-F66A-5B41-B053-8981328BB9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1858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D473F15-2B66-604F-BF00-0346F78A5F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4000" y="0"/>
            <a:ext cx="11328000" cy="6858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D29A03-585B-5042-8CAC-766CEA11C8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230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ig images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D473F15-2B66-604F-BF00-0346F78A5F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4000" y="0"/>
            <a:ext cx="5666400" cy="6858000"/>
          </a:xfrm>
        </p:spPr>
        <p:txBody>
          <a:bodyPr lIns="360000" rIns="360000" bIns="144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708BE0-CEAD-E04F-AEF9-B5926144AA3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25600" y="0"/>
            <a:ext cx="5666400" cy="6858000"/>
          </a:xfrm>
        </p:spPr>
        <p:txBody>
          <a:bodyPr lIns="360000" rIns="360000" bIns="144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6E1A09-3E60-4B41-BA8E-AAFB2C98F6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8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Modular - purpl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E7940-84FB-C640-A093-B6CE068BFA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999" y="1050131"/>
            <a:ext cx="7733025" cy="2060152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59F1D0-3E15-4C48-8249-D190B4B56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000" y="3421856"/>
            <a:ext cx="7733025" cy="1143000"/>
          </a:xfrm>
        </p:spPr>
        <p:txBody>
          <a:bodyPr/>
          <a:lstStyle>
            <a:lvl1pPr marL="0" indent="0" algn="l">
              <a:lnSpc>
                <a:spcPts val="2700"/>
              </a:lnSpc>
              <a:spcBef>
                <a:spcPts val="0"/>
              </a:spcBef>
              <a:buNone/>
              <a:defRPr sz="25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DC17C-3693-704F-A773-7BE864AA8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999" y="6112584"/>
            <a:ext cx="3189843" cy="365125"/>
          </a:xfrm>
        </p:spPr>
        <p:txBody>
          <a:bodyPr/>
          <a:lstStyle>
            <a:lvl1pPr algn="l" rtl="0">
              <a:lnSpc>
                <a:spcPts val="2700"/>
              </a:lnSpc>
              <a:defRPr sz="25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EBBA44-A321-4442-9876-B54ED7A24CED}"/>
              </a:ext>
            </a:extLst>
          </p:cNvPr>
          <p:cNvSpPr txBox="1"/>
          <p:nvPr userDrawn="1"/>
        </p:nvSpPr>
        <p:spPr>
          <a:xfrm>
            <a:off x="2043113" y="38862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GB" dirty="0">
              <a:solidFill>
                <a:schemeClr val="bg1"/>
              </a:solidFill>
              <a:latin typeface="Unilever Shilling" panose="020B0502020202020204" pitchFamily="34" charset="77"/>
              <a:cs typeface="Unilever Shilling" panose="020B0502020202020204" pitchFamily="34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E929CF1-C537-8849-A639-02769B6FC3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63000" y="3429000"/>
            <a:ext cx="3429000" cy="3429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A8EFAF-3AD5-614A-ABA7-BA07EEB4207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762999" y="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599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ig images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D473F15-2B66-604F-BF00-0346F78A5F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4000" y="12700"/>
            <a:ext cx="5666400" cy="34163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708BE0-CEAD-E04F-AEF9-B5926144AA3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30400" y="6350"/>
            <a:ext cx="5666400" cy="68453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7A1995AE-37E0-564F-84E7-267557E55A1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64000" y="3429000"/>
            <a:ext cx="5666400" cy="34163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72FB57-C60F-0046-849A-4982A01DD1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0836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image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DF02396-4796-1D4D-8DBF-7B5BB98F76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4000" y="0"/>
            <a:ext cx="11328000" cy="6858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727627"/>
            <a:ext cx="51480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51480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19FFA4-10A5-D642-B240-A65339CDFC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6328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debar - pi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2D84E-48D4-224B-97D4-2B5B7C00E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37"/>
            <a:ext cx="10584000" cy="900000"/>
          </a:xfrm>
        </p:spPr>
        <p:txBody>
          <a:bodyPr anchor="t"/>
          <a:lstStyle>
            <a:lvl1pPr>
              <a:lnSpc>
                <a:spcPts val="2700"/>
              </a:lnSpc>
              <a:defRPr sz="2500" b="1" i="0"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55C7F-93C3-0045-AFB3-F3E3A2622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479" y="6461125"/>
            <a:ext cx="477157" cy="2533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FBDCB8F0-2F26-1249-A4B5-3790032CEB1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198800" y="6462425"/>
            <a:ext cx="4668523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39A4BF-AE93-B445-9D7F-EC95B91BE3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3956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- pi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8298000" cy="611297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rgbClr val="00B2FF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578798"/>
            <a:ext cx="8297999" cy="4377502"/>
          </a:xfrm>
        </p:spPr>
        <p:txBody>
          <a:bodyPr anchor="t"/>
          <a:lstStyle>
            <a:lvl1pPr marL="360000" indent="-360000">
              <a:lnSpc>
                <a:spcPts val="4000"/>
              </a:lnSpc>
              <a:spcBef>
                <a:spcPts val="0"/>
              </a:spcBef>
              <a:buFont typeface="+mj-lt"/>
              <a:buAutoNum type="arabicPeriod"/>
              <a:defRPr sz="21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731CB6-A951-A444-B525-2C7E889090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3398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- pi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106456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727627"/>
            <a:ext cx="51480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D9F3EB7-C5AC-E041-BAFE-6D4EBC43BA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96400" y="1727627"/>
            <a:ext cx="51480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440163-264C-DA49-82EC-6053E5E1C2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7011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s - pi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32A42C-9C8F-8847-9012-66EF0CF363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563" y="1727200"/>
            <a:ext cx="5148000" cy="4229100"/>
          </a:xfr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None/>
              <a:defRPr sz="1600" b="1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2pPr>
            <a:lvl3pPr marL="144000" indent="-14400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3pPr>
            <a:lvl4pPr marL="144000" indent="0">
              <a:lnSpc>
                <a:spcPts val="1800"/>
              </a:lnSpc>
              <a:spcBef>
                <a:spcPts val="0"/>
              </a:spcBef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4pPr>
            <a:lvl5pPr marL="288000" indent="-14400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106456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01D0634-D2AC-B149-809D-D8F54B4FB4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96400" y="1727200"/>
            <a:ext cx="5148000" cy="4229100"/>
          </a:xfr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None/>
              <a:defRPr sz="1600" b="1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2pPr>
            <a:lvl3pPr marL="285750" indent="-285750">
              <a:lnSpc>
                <a:spcPts val="1800"/>
              </a:lnSpc>
              <a:spcBef>
                <a:spcPts val="0"/>
              </a:spcBef>
              <a:buNone/>
              <a:defRPr lang="en-GB" sz="1600" b="0" i="0" kern="1200" dirty="0" smtClean="0">
                <a:solidFill>
                  <a:schemeClr val="tx1"/>
                </a:solidFill>
                <a:latin typeface="Unilever Shilling" panose="020B0502020202020204" pitchFamily="34" charset="77"/>
                <a:ea typeface="+mn-ea"/>
                <a:cs typeface="Unilever Shilling" panose="020B0502020202020204" pitchFamily="34" charset="77"/>
              </a:defRPr>
            </a:lvl3pPr>
            <a:lvl4pPr marL="144000" indent="0">
              <a:lnSpc>
                <a:spcPts val="1800"/>
              </a:lnSpc>
              <a:spcBef>
                <a:spcPts val="0"/>
              </a:spcBef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4pPr>
            <a:lvl5pPr marL="288000" indent="-14400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5FFB06-8517-3E40-8BB5-544412F5D5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4259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pi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24475F6-F320-684F-8B3B-56FF5896377B}"/>
              </a:ext>
            </a:extLst>
          </p:cNvPr>
          <p:cNvSpPr/>
          <p:nvPr userDrawn="1"/>
        </p:nvSpPr>
        <p:spPr>
          <a:xfrm>
            <a:off x="6705600" y="0"/>
            <a:ext cx="5486400" cy="6858000"/>
          </a:xfrm>
          <a:prstGeom prst="rect">
            <a:avLst/>
          </a:prstGeom>
          <a:solidFill>
            <a:srgbClr val="FFF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51480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727627"/>
            <a:ext cx="51480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02A427BA-E168-3244-8209-64AE6FEF003B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7077600" y="288000"/>
            <a:ext cx="4770000" cy="5670000"/>
          </a:xfrm>
          <a:solidFill>
            <a:srgbClr val="FFF4FB"/>
          </a:solidFill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chart</a:t>
            </a:r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DE32636-DA3E-AA40-B184-8C0DE75139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36598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bullets - pi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F4366B5-3729-A149-AFAD-EE8BBEDC97DA}"/>
              </a:ext>
            </a:extLst>
          </p:cNvPr>
          <p:cNvSpPr/>
          <p:nvPr userDrawn="1"/>
        </p:nvSpPr>
        <p:spPr>
          <a:xfrm>
            <a:off x="6705600" y="0"/>
            <a:ext cx="5486400" cy="6858000"/>
          </a:xfrm>
          <a:prstGeom prst="rect">
            <a:avLst/>
          </a:prstGeom>
          <a:solidFill>
            <a:srgbClr val="FFF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8A58FEC2-C2C6-084E-B927-09011E21FC46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7077600" y="288000"/>
            <a:ext cx="4770000" cy="5670000"/>
          </a:xfrm>
          <a:solidFill>
            <a:srgbClr val="FFF4FB"/>
          </a:solidFill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chart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32A42C-9C8F-8847-9012-66EF0CF363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563" y="1727200"/>
            <a:ext cx="5148000" cy="4229100"/>
          </a:xfr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None/>
              <a:defRPr sz="1600" b="1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2pPr>
            <a:lvl3pPr marL="144000" indent="-14400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3pPr>
            <a:lvl4pPr marL="144000" indent="0">
              <a:lnSpc>
                <a:spcPts val="1800"/>
              </a:lnSpc>
              <a:spcBef>
                <a:spcPts val="0"/>
              </a:spcBef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4pPr>
            <a:lvl5pPr marL="288000" indent="-14400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5147763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D9CE0BB-B81C-6C4D-9E07-C05D31E738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84874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pi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DF02396-4796-1D4D-8DBF-7B5BB98F76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05600" y="0"/>
            <a:ext cx="5486400" cy="6858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51480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727627"/>
            <a:ext cx="51480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9F677E-DCBB-514E-B0B7-6BB9FA0A78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26370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- pi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D473F15-2B66-604F-BF00-0346F78A5F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00110" y="3429000"/>
            <a:ext cx="5486400" cy="3429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DF02396-4796-1D4D-8DBF-7B5BB98F76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05600" y="0"/>
            <a:ext cx="5486400" cy="3429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51480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727627"/>
            <a:ext cx="51480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5B9B66-5B5D-914F-8F23-9F0C740E0B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03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Modular - pink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E7940-84FB-C640-A093-B6CE068BFA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999" y="1050131"/>
            <a:ext cx="7733025" cy="2060152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59F1D0-3E15-4C48-8249-D190B4B56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000" y="3421856"/>
            <a:ext cx="7733025" cy="1143000"/>
          </a:xfrm>
        </p:spPr>
        <p:txBody>
          <a:bodyPr/>
          <a:lstStyle>
            <a:lvl1pPr marL="0" indent="0" algn="l">
              <a:lnSpc>
                <a:spcPts val="2700"/>
              </a:lnSpc>
              <a:spcBef>
                <a:spcPts val="0"/>
              </a:spcBef>
              <a:buNone/>
              <a:defRPr sz="25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DC17C-3693-704F-A773-7BE864AA8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999" y="6112584"/>
            <a:ext cx="3189843" cy="365125"/>
          </a:xfrm>
        </p:spPr>
        <p:txBody>
          <a:bodyPr/>
          <a:lstStyle>
            <a:lvl1pPr algn="l" rtl="0">
              <a:lnSpc>
                <a:spcPts val="2700"/>
              </a:lnSpc>
              <a:defRPr sz="25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EBBA44-A321-4442-9876-B54ED7A24CED}"/>
              </a:ext>
            </a:extLst>
          </p:cNvPr>
          <p:cNvSpPr txBox="1"/>
          <p:nvPr userDrawn="1"/>
        </p:nvSpPr>
        <p:spPr>
          <a:xfrm>
            <a:off x="2043113" y="38862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GB" dirty="0">
              <a:solidFill>
                <a:schemeClr val="bg1"/>
              </a:solidFill>
              <a:latin typeface="Unilever Shilling" panose="020B0502020202020204" pitchFamily="34" charset="77"/>
              <a:cs typeface="Unilever Shilling" panose="020B0502020202020204" pitchFamily="34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E929CF1-C537-8849-A639-02769B6FC3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63000" y="3429000"/>
            <a:ext cx="3429000" cy="3429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A50048-9816-104D-9FD9-3DE3D4D17F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762999" y="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31863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- pi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D473F15-2B66-604F-BF00-0346F78A5F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05600" y="3429000"/>
            <a:ext cx="5486400" cy="3429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DF02396-4796-1D4D-8DBF-7B5BB98F76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06800" y="0"/>
            <a:ext cx="2743200" cy="3429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51480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727627"/>
            <a:ext cx="51480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22F912AD-F964-0F41-B51E-68F9123832C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48800" y="0"/>
            <a:ext cx="2743200" cy="3429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1549DFB-79EE-6949-A39A-E386A36D5A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89503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- pi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D473F15-2B66-604F-BF00-0346F78A5F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4000" y="0"/>
            <a:ext cx="11328000" cy="6858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C2A582E-56FF-5941-83D9-AB31166BFB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479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ig images - pi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D473F15-2B66-604F-BF00-0346F78A5F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4000" y="0"/>
            <a:ext cx="5666400" cy="6858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708BE0-CEAD-E04F-AEF9-B5926144AA3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30400" y="0"/>
            <a:ext cx="5666400" cy="6858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2C81DA-CA17-7B42-9D13-6570C650C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5052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ig images - pi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D473F15-2B66-604F-BF00-0346F78A5F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4000" y="0"/>
            <a:ext cx="5666400" cy="34308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708BE0-CEAD-E04F-AEF9-B5926144AA3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25600" y="-1800"/>
            <a:ext cx="5666400" cy="6858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7A1995AE-37E0-564F-84E7-267557E55A1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64000" y="3427200"/>
            <a:ext cx="5666400" cy="34308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6198C7-2D5A-6E4C-8ADB-6F0AE6905F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79434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image - pi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DF02396-4796-1D4D-8DBF-7B5BB98F76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4000" y="0"/>
            <a:ext cx="11328000" cy="6858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727627"/>
            <a:ext cx="51480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51480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F6B49A-BC53-E340-A187-82EBA61FEC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33004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debar -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2D84E-48D4-224B-97D4-2B5B7C00E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37"/>
            <a:ext cx="10584000" cy="900000"/>
          </a:xfrm>
        </p:spPr>
        <p:txBody>
          <a:bodyPr anchor="t"/>
          <a:lstStyle>
            <a:lvl1pPr>
              <a:lnSpc>
                <a:spcPts val="2700"/>
              </a:lnSpc>
              <a:defRPr sz="2500" b="1" i="0"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55C7F-93C3-0045-AFB3-F3E3A2622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479" y="6461125"/>
            <a:ext cx="477157" cy="2533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FBDCB8F0-2F26-1249-A4B5-3790032CEB1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198800" y="6462425"/>
            <a:ext cx="4668523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821DB9-B0A5-3046-B7A6-2155115601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66571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-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8298000" cy="611297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rgbClr val="00B2FF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578798"/>
            <a:ext cx="8297999" cy="4377502"/>
          </a:xfrm>
        </p:spPr>
        <p:txBody>
          <a:bodyPr anchor="t"/>
          <a:lstStyle>
            <a:lvl1pPr marL="360000" indent="-360000">
              <a:lnSpc>
                <a:spcPts val="4000"/>
              </a:lnSpc>
              <a:spcBef>
                <a:spcPts val="0"/>
              </a:spcBef>
              <a:buFont typeface="+mj-lt"/>
              <a:buAutoNum type="arabicPeriod"/>
              <a:defRPr sz="21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5CFCC7-F659-1049-91E8-3E8AF0D66C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46619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-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106456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727627"/>
            <a:ext cx="51480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D9F3EB7-C5AC-E041-BAFE-6D4EBC43BA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96400" y="1727627"/>
            <a:ext cx="51480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03897B-84D8-8F45-9C22-F0C2474BE0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35361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s -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32A42C-9C8F-8847-9012-66EF0CF363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563" y="1727200"/>
            <a:ext cx="5148000" cy="4229100"/>
          </a:xfr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None/>
              <a:defRPr sz="1600" b="1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2pPr>
            <a:lvl3pPr marL="144000" indent="-14400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3pPr>
            <a:lvl4pPr marL="144000" indent="0">
              <a:lnSpc>
                <a:spcPts val="1800"/>
              </a:lnSpc>
              <a:spcBef>
                <a:spcPts val="0"/>
              </a:spcBef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4pPr>
            <a:lvl5pPr marL="288000" indent="-14400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106456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01D0634-D2AC-B149-809D-D8F54B4FB4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96400" y="1727200"/>
            <a:ext cx="5148000" cy="4229100"/>
          </a:xfr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None/>
              <a:defRPr sz="1600" b="1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2pPr>
            <a:lvl3pPr marL="285750" indent="-285750">
              <a:lnSpc>
                <a:spcPts val="1800"/>
              </a:lnSpc>
              <a:spcBef>
                <a:spcPts val="0"/>
              </a:spcBef>
              <a:buNone/>
              <a:defRPr lang="en-GB" sz="1600" b="0" i="0" kern="1200" dirty="0" smtClean="0">
                <a:solidFill>
                  <a:schemeClr val="tx1"/>
                </a:solidFill>
                <a:latin typeface="Unilever Shilling" panose="020B0502020202020204" pitchFamily="34" charset="77"/>
                <a:ea typeface="+mn-ea"/>
                <a:cs typeface="Unilever Shilling" panose="020B0502020202020204" pitchFamily="34" charset="77"/>
              </a:defRPr>
            </a:lvl3pPr>
            <a:lvl4pPr marL="144000" indent="0">
              <a:lnSpc>
                <a:spcPts val="1800"/>
              </a:lnSpc>
              <a:spcBef>
                <a:spcPts val="0"/>
              </a:spcBef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4pPr>
            <a:lvl5pPr marL="288000" indent="-14400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E2AB5A-43EA-CA43-8317-ABFC7DEEB1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3042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AFB4213-114B-7443-84F2-CCBFD6349385}"/>
              </a:ext>
            </a:extLst>
          </p:cNvPr>
          <p:cNvSpPr/>
          <p:nvPr userDrawn="1"/>
        </p:nvSpPr>
        <p:spPr>
          <a:xfrm>
            <a:off x="6705600" y="0"/>
            <a:ext cx="5486400" cy="6858000"/>
          </a:xfrm>
          <a:prstGeom prst="rect">
            <a:avLst/>
          </a:prstGeom>
          <a:solidFill>
            <a:srgbClr val="FFF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51480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727627"/>
            <a:ext cx="51480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02A427BA-E168-3244-8209-64AE6FEF003B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7077600" y="288000"/>
            <a:ext cx="4770000" cy="5670000"/>
          </a:xfrm>
          <a:solidFill>
            <a:srgbClr val="FFF4FB"/>
          </a:solidFill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chart</a:t>
            </a:r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B68489-104D-CA4D-9913-5CDC31FCDC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056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Modular - red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E7940-84FB-C640-A093-B6CE068BFA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999" y="1050131"/>
            <a:ext cx="7733025" cy="2060152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59F1D0-3E15-4C48-8249-D190B4B56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000" y="3421856"/>
            <a:ext cx="7733025" cy="1143000"/>
          </a:xfrm>
        </p:spPr>
        <p:txBody>
          <a:bodyPr/>
          <a:lstStyle>
            <a:lvl1pPr marL="0" indent="0" algn="l">
              <a:lnSpc>
                <a:spcPts val="2700"/>
              </a:lnSpc>
              <a:spcBef>
                <a:spcPts val="0"/>
              </a:spcBef>
              <a:buNone/>
              <a:defRPr sz="25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DC17C-3693-704F-A773-7BE864AA8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999" y="6112584"/>
            <a:ext cx="3189843" cy="365125"/>
          </a:xfrm>
        </p:spPr>
        <p:txBody>
          <a:bodyPr/>
          <a:lstStyle>
            <a:lvl1pPr algn="l" rtl="0">
              <a:lnSpc>
                <a:spcPts val="2700"/>
              </a:lnSpc>
              <a:defRPr sz="25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EBBA44-A321-4442-9876-B54ED7A24CED}"/>
              </a:ext>
            </a:extLst>
          </p:cNvPr>
          <p:cNvSpPr txBox="1"/>
          <p:nvPr userDrawn="1"/>
        </p:nvSpPr>
        <p:spPr>
          <a:xfrm>
            <a:off x="2043113" y="38862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GB" dirty="0">
              <a:solidFill>
                <a:schemeClr val="bg1"/>
              </a:solidFill>
              <a:latin typeface="Unilever Shilling" panose="020B0502020202020204" pitchFamily="34" charset="77"/>
              <a:cs typeface="Unilever Shilling" panose="020B0502020202020204" pitchFamily="34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E929CF1-C537-8849-A639-02769B6FC3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63000" y="3429000"/>
            <a:ext cx="3429000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38F785-C700-AE44-B8B8-DC402E65D3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763000" y="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07629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bullets -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E650F7-4042-AF45-B67F-C2AE395F7E53}"/>
              </a:ext>
            </a:extLst>
          </p:cNvPr>
          <p:cNvSpPr/>
          <p:nvPr userDrawn="1"/>
        </p:nvSpPr>
        <p:spPr>
          <a:xfrm>
            <a:off x="6705600" y="0"/>
            <a:ext cx="5486400" cy="6858000"/>
          </a:xfrm>
          <a:prstGeom prst="rect">
            <a:avLst/>
          </a:prstGeom>
          <a:solidFill>
            <a:srgbClr val="FFF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8A58FEC2-C2C6-084E-B927-09011E21FC46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7077600" y="288000"/>
            <a:ext cx="4770000" cy="5670000"/>
          </a:xfrm>
          <a:solidFill>
            <a:srgbClr val="FFF4FB"/>
          </a:solidFill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chart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32A42C-9C8F-8847-9012-66EF0CF363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563" y="1727200"/>
            <a:ext cx="5148000" cy="4229100"/>
          </a:xfr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None/>
              <a:defRPr sz="1600" b="1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2pPr>
            <a:lvl3pPr marL="144000" indent="-14400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3pPr>
            <a:lvl4pPr marL="144000" indent="0">
              <a:lnSpc>
                <a:spcPts val="1800"/>
              </a:lnSpc>
              <a:spcBef>
                <a:spcPts val="0"/>
              </a:spcBef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4pPr>
            <a:lvl5pPr marL="288000" indent="-14400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5147763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11503F9-1A3D-BE4C-9055-0094BB5DC1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53018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DF02396-4796-1D4D-8DBF-7B5BB98F76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05600" y="0"/>
            <a:ext cx="5486400" cy="6858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51480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727627"/>
            <a:ext cx="51480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794066-EBC7-684B-B3DD-FFCE7E0082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9719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-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D473F15-2B66-604F-BF00-0346F78A5F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00110" y="3429000"/>
            <a:ext cx="5486400" cy="3429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DF02396-4796-1D4D-8DBF-7B5BB98F76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05600" y="0"/>
            <a:ext cx="5486400" cy="3429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51480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727627"/>
            <a:ext cx="51480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7CB2192-3164-C944-B7B1-6C9277A4BB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9559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-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D473F15-2B66-604F-BF00-0346F78A5F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05600" y="3429000"/>
            <a:ext cx="5486400" cy="3429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DF02396-4796-1D4D-8DBF-7B5BB98F76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06800" y="0"/>
            <a:ext cx="2743200" cy="3429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51480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727627"/>
            <a:ext cx="51480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22F912AD-F964-0F41-B51E-68F9123832C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48800" y="0"/>
            <a:ext cx="2743200" cy="3429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D3F9686-E3EB-164B-87B3-5F7948D2ED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67207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-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D473F15-2B66-604F-BF00-0346F78A5F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55676" y="0"/>
            <a:ext cx="11336323" cy="6858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CDF2FF-ED32-414F-831F-1F085E3259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1490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ig images -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D473F15-2B66-604F-BF00-0346F78A5F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5490" y="0"/>
            <a:ext cx="5673600" cy="6858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708BE0-CEAD-E04F-AEF9-B5926144AA3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8400" y="0"/>
            <a:ext cx="5673600" cy="6858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B42F156-5CB6-8747-8952-CE9526EE2F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34469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ig images -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D473F15-2B66-604F-BF00-0346F78A5F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5490" y="0"/>
            <a:ext cx="5673600" cy="34308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708BE0-CEAD-E04F-AEF9-B5926144AA3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8400" y="0"/>
            <a:ext cx="5673600" cy="6858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7A1995AE-37E0-564F-84E7-267557E55A1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45490" y="3427200"/>
            <a:ext cx="5673600" cy="34308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A69AB5-E1CE-0747-8A41-FD6DB1515E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31892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image -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DF02396-4796-1D4D-8DBF-7B5BB98F76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5490" y="0"/>
            <a:ext cx="11346510" cy="6858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727627"/>
            <a:ext cx="51480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51480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0E8EA8-34F4-4E43-BB84-BCE3E8755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0827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debar - ye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2D84E-48D4-224B-97D4-2B5B7C00E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37"/>
            <a:ext cx="10584000" cy="864000"/>
          </a:xfrm>
        </p:spPr>
        <p:txBody>
          <a:bodyPr anchor="t"/>
          <a:lstStyle>
            <a:lvl1pPr>
              <a:lnSpc>
                <a:spcPts val="2700"/>
              </a:lnSpc>
              <a:defRPr sz="2500" b="1" i="0"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55C7F-93C3-0045-AFB3-F3E3A2622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479" y="6461125"/>
            <a:ext cx="477157" cy="2533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FBDCB8F0-2F26-1249-A4B5-3790032CEB1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198800" y="6462425"/>
            <a:ext cx="4668523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A324EF-F2AE-D846-A0EE-6FA9FBB30B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44074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- ye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8298000" cy="611297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rgbClr val="00B2FF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578798"/>
            <a:ext cx="8297999" cy="4377502"/>
          </a:xfrm>
        </p:spPr>
        <p:txBody>
          <a:bodyPr anchor="t"/>
          <a:lstStyle>
            <a:lvl1pPr marL="360000" indent="-360000">
              <a:lnSpc>
                <a:spcPts val="4000"/>
              </a:lnSpc>
              <a:spcBef>
                <a:spcPts val="0"/>
              </a:spcBef>
              <a:buFont typeface="+mj-lt"/>
              <a:buAutoNum type="arabicPeriod"/>
              <a:defRPr sz="21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A207DA-298E-C947-BB77-13C711959A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990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1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28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18" Type="http://schemas.openxmlformats.org/officeDocument/2006/relationships/slideLayout" Target="../slideLayouts/slideLayout118.xml"/><Relationship Id="rId134" Type="http://schemas.openxmlformats.org/officeDocument/2006/relationships/theme" Target="../theme/theme1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124" Type="http://schemas.openxmlformats.org/officeDocument/2006/relationships/slideLayout" Target="../slideLayouts/slideLayout124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DADA17-67FF-1D46-9C1B-A74320239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9C40CC-4029-564B-B3C1-A3A40FD32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B8D1C6-984D-DC46-9E5B-26269980A5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 b="1" i="0">
                <a:solidFill>
                  <a:schemeClr val="tx2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3B4F8-6102-EA42-88D1-FD2A2DFDC2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200" b="1" i="0">
                <a:solidFill>
                  <a:schemeClr val="tx2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CDCA75-E51C-564D-B24E-143533977B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 b="1" i="0">
                <a:solidFill>
                  <a:schemeClr val="tx2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161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  <p:sldLayoutId id="2147483731" r:id="rId71"/>
    <p:sldLayoutId id="2147483732" r:id="rId72"/>
    <p:sldLayoutId id="2147483733" r:id="rId73"/>
    <p:sldLayoutId id="2147483734" r:id="rId74"/>
    <p:sldLayoutId id="2147483735" r:id="rId75"/>
    <p:sldLayoutId id="2147483736" r:id="rId76"/>
    <p:sldLayoutId id="2147483737" r:id="rId77"/>
    <p:sldLayoutId id="2147483738" r:id="rId78"/>
    <p:sldLayoutId id="2147483739" r:id="rId79"/>
    <p:sldLayoutId id="2147483740" r:id="rId80"/>
    <p:sldLayoutId id="2147483741" r:id="rId81"/>
    <p:sldLayoutId id="2147483742" r:id="rId82"/>
    <p:sldLayoutId id="2147483743" r:id="rId83"/>
    <p:sldLayoutId id="2147483744" r:id="rId84"/>
    <p:sldLayoutId id="2147483745" r:id="rId85"/>
    <p:sldLayoutId id="2147483746" r:id="rId86"/>
    <p:sldLayoutId id="2147483747" r:id="rId87"/>
    <p:sldLayoutId id="2147483748" r:id="rId88"/>
    <p:sldLayoutId id="2147483749" r:id="rId89"/>
    <p:sldLayoutId id="2147483750" r:id="rId90"/>
    <p:sldLayoutId id="2147483751" r:id="rId91"/>
    <p:sldLayoutId id="2147483752" r:id="rId92"/>
    <p:sldLayoutId id="2147483753" r:id="rId93"/>
    <p:sldLayoutId id="2147483754" r:id="rId94"/>
    <p:sldLayoutId id="2147483755" r:id="rId95"/>
    <p:sldLayoutId id="2147483756" r:id="rId96"/>
    <p:sldLayoutId id="2147483757" r:id="rId97"/>
    <p:sldLayoutId id="2147483758" r:id="rId98"/>
    <p:sldLayoutId id="2147483759" r:id="rId99"/>
    <p:sldLayoutId id="2147483760" r:id="rId100"/>
    <p:sldLayoutId id="2147483761" r:id="rId101"/>
    <p:sldLayoutId id="2147483762" r:id="rId102"/>
    <p:sldLayoutId id="2147483763" r:id="rId103"/>
    <p:sldLayoutId id="2147483764" r:id="rId104"/>
    <p:sldLayoutId id="2147483765" r:id="rId105"/>
    <p:sldLayoutId id="2147483766" r:id="rId106"/>
    <p:sldLayoutId id="2147483767" r:id="rId107"/>
    <p:sldLayoutId id="2147483768" r:id="rId108"/>
    <p:sldLayoutId id="2147483769" r:id="rId109"/>
    <p:sldLayoutId id="2147483770" r:id="rId110"/>
    <p:sldLayoutId id="2147483771" r:id="rId111"/>
    <p:sldLayoutId id="2147483772" r:id="rId112"/>
    <p:sldLayoutId id="2147483773" r:id="rId113"/>
    <p:sldLayoutId id="2147483774" r:id="rId114"/>
    <p:sldLayoutId id="2147483775" r:id="rId115"/>
    <p:sldLayoutId id="2147483776" r:id="rId116"/>
    <p:sldLayoutId id="2147483777" r:id="rId117"/>
    <p:sldLayoutId id="2147483778" r:id="rId118"/>
    <p:sldLayoutId id="2147483779" r:id="rId119"/>
    <p:sldLayoutId id="2147483780" r:id="rId120"/>
    <p:sldLayoutId id="2147483781" r:id="rId121"/>
    <p:sldLayoutId id="2147483782" r:id="rId122"/>
    <p:sldLayoutId id="2147483783" r:id="rId123"/>
    <p:sldLayoutId id="2147483784" r:id="rId124"/>
    <p:sldLayoutId id="2147483785" r:id="rId125"/>
    <p:sldLayoutId id="2147483786" r:id="rId126"/>
    <p:sldLayoutId id="2147483787" r:id="rId127"/>
    <p:sldLayoutId id="2147483788" r:id="rId128"/>
    <p:sldLayoutId id="2147483789" r:id="rId129"/>
    <p:sldLayoutId id="2147483790" r:id="rId130"/>
    <p:sldLayoutId id="2147483791" r:id="rId131"/>
    <p:sldLayoutId id="2147483792" r:id="rId132"/>
    <p:sldLayoutId id="2147483795" r:id="rId13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2"/>
          </a:solidFill>
          <a:latin typeface="Unilever Shilling" panose="020B0502020202020204" pitchFamily="34" charset="77"/>
          <a:ea typeface="+mj-ea"/>
          <a:cs typeface="Unilever Shilling" panose="020B0502020202020204" pitchFamily="34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500" b="1" i="0" kern="1200">
          <a:solidFill>
            <a:schemeClr val="tx2"/>
          </a:solidFill>
          <a:latin typeface="Unilever Shilling Medium" panose="020B0502020202020204" pitchFamily="34" charset="77"/>
          <a:ea typeface="+mn-ea"/>
          <a:cs typeface="Unilever Shilling Medium" panose="020B0502020202020204" pitchFamily="34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chemeClr val="tx2"/>
          </a:solidFill>
          <a:latin typeface="Unilever Shilling Medium" panose="020B0502020202020204" pitchFamily="34" charset="77"/>
          <a:ea typeface="+mn-ea"/>
          <a:cs typeface="Unilever Shilling Medium" panose="020B0502020202020204" pitchFamily="34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chemeClr val="tx2"/>
          </a:solidFill>
          <a:latin typeface="Unilever Shilling Medium" panose="020B0502020202020204" pitchFamily="34" charset="77"/>
          <a:ea typeface="+mn-ea"/>
          <a:cs typeface="Unilever Shilling Medium" panose="020B0502020202020204" pitchFamily="34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2"/>
          </a:solidFill>
          <a:latin typeface="Unilever Shilling Medium" panose="020B0502020202020204" pitchFamily="34" charset="77"/>
          <a:ea typeface="+mn-ea"/>
          <a:cs typeface="Unilever Shilling Medium" panose="020B0502020202020204" pitchFamily="34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2"/>
          </a:solidFill>
          <a:latin typeface="Unilever Shilling Medium" panose="020B0502020202020204" pitchFamily="34" charset="77"/>
          <a:ea typeface="+mn-ea"/>
          <a:cs typeface="Unilever Shilling Medium" panose="020B0502020202020204" pitchFamily="34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AD14077-BBED-E140-8651-F9EF7999AB72}"/>
              </a:ext>
            </a:extLst>
          </p:cNvPr>
          <p:cNvCxnSpPr>
            <a:cxnSpLocks/>
          </p:cNvCxnSpPr>
          <p:nvPr/>
        </p:nvCxnSpPr>
        <p:spPr>
          <a:xfrm flipV="1">
            <a:off x="-95251" y="4006246"/>
            <a:ext cx="12382501" cy="0"/>
          </a:xfrm>
          <a:prstGeom prst="line">
            <a:avLst/>
          </a:prstGeom>
          <a:noFill/>
          <a:ln w="444500" cap="rnd">
            <a:solidFill>
              <a:schemeClr val="bg1">
                <a:lumMod val="8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30D2E9E-3F26-824E-B027-FD9FA296D429}"/>
              </a:ext>
            </a:extLst>
          </p:cNvPr>
          <p:cNvSpPr txBox="1"/>
          <p:nvPr/>
        </p:nvSpPr>
        <p:spPr>
          <a:xfrm>
            <a:off x="762001" y="43936"/>
            <a:ext cx="10667996" cy="127727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4000" b="1" spc="-15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ENCOUNTERS WITH JESUS</a:t>
            </a:r>
          </a:p>
          <a:p>
            <a:pPr algn="ctr"/>
            <a:r>
              <a:rPr lang="en-US" sz="3700" b="1" spc="-145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151C85-E838-5749-842E-90AAC8922DA8}"/>
              </a:ext>
            </a:extLst>
          </p:cNvPr>
          <p:cNvSpPr txBox="1"/>
          <p:nvPr/>
        </p:nvSpPr>
        <p:spPr>
          <a:xfrm>
            <a:off x="762001" y="947744"/>
            <a:ext cx="10667999" cy="407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Jesus Changes Lives – Then and Now</a:t>
            </a:r>
            <a:endParaRPr lang="en-NG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970F865-CE28-494C-8AE0-3668F9933467}"/>
              </a:ext>
            </a:extLst>
          </p:cNvPr>
          <p:cNvCxnSpPr>
            <a:cxnSpLocks/>
          </p:cNvCxnSpPr>
          <p:nvPr/>
        </p:nvCxnSpPr>
        <p:spPr>
          <a:xfrm>
            <a:off x="1797864" y="3046344"/>
            <a:ext cx="0" cy="959902"/>
          </a:xfrm>
          <a:prstGeom prst="line">
            <a:avLst/>
          </a:prstGeom>
          <a:ln w="63500" cap="rnd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57C1B1B-39F6-2042-A12C-2FB2888B2CD6}"/>
              </a:ext>
            </a:extLst>
          </p:cNvPr>
          <p:cNvCxnSpPr>
            <a:cxnSpLocks/>
          </p:cNvCxnSpPr>
          <p:nvPr/>
        </p:nvCxnSpPr>
        <p:spPr>
          <a:xfrm rot="10800000">
            <a:off x="3946932" y="4006246"/>
            <a:ext cx="0" cy="959902"/>
          </a:xfrm>
          <a:prstGeom prst="line">
            <a:avLst/>
          </a:prstGeom>
          <a:ln w="63500" cap="rnd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5A9652-FAFF-A24D-861C-2D6C4FAD9B79}"/>
              </a:ext>
            </a:extLst>
          </p:cNvPr>
          <p:cNvCxnSpPr>
            <a:cxnSpLocks/>
          </p:cNvCxnSpPr>
          <p:nvPr/>
        </p:nvCxnSpPr>
        <p:spPr>
          <a:xfrm>
            <a:off x="6096000" y="3046344"/>
            <a:ext cx="0" cy="959902"/>
          </a:xfrm>
          <a:prstGeom prst="line">
            <a:avLst/>
          </a:prstGeom>
          <a:ln w="63500" cap="rnd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3305D83-8464-3B4E-AEBC-C112EE4EEB9B}"/>
              </a:ext>
            </a:extLst>
          </p:cNvPr>
          <p:cNvCxnSpPr>
            <a:cxnSpLocks/>
          </p:cNvCxnSpPr>
          <p:nvPr/>
        </p:nvCxnSpPr>
        <p:spPr>
          <a:xfrm rot="10800000">
            <a:off x="8245068" y="4006246"/>
            <a:ext cx="0" cy="959902"/>
          </a:xfrm>
          <a:prstGeom prst="line">
            <a:avLst/>
          </a:prstGeom>
          <a:ln w="63500" cap="rnd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ardrop 4">
            <a:extLst>
              <a:ext uri="{FF2B5EF4-FFF2-40B4-BE49-F238E27FC236}">
                <a16:creationId xmlns:a16="http://schemas.microsoft.com/office/drawing/2014/main" id="{844824AD-507D-144B-906F-3AFB13D2287A}"/>
              </a:ext>
            </a:extLst>
          </p:cNvPr>
          <p:cNvSpPr/>
          <p:nvPr/>
        </p:nvSpPr>
        <p:spPr>
          <a:xfrm rot="8100000">
            <a:off x="1365173" y="2422778"/>
            <a:ext cx="865383" cy="865383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Poppins" pitchFamily="2" charset="77"/>
            </a:endParaRPr>
          </a:p>
        </p:txBody>
      </p:sp>
      <p:sp>
        <p:nvSpPr>
          <p:cNvPr id="12" name="Teardrop 11">
            <a:extLst>
              <a:ext uri="{FF2B5EF4-FFF2-40B4-BE49-F238E27FC236}">
                <a16:creationId xmlns:a16="http://schemas.microsoft.com/office/drawing/2014/main" id="{E5CFE190-9D12-2644-8FFC-4CD7DACD7510}"/>
              </a:ext>
            </a:extLst>
          </p:cNvPr>
          <p:cNvSpPr/>
          <p:nvPr/>
        </p:nvSpPr>
        <p:spPr>
          <a:xfrm rot="18900000">
            <a:off x="3514241" y="4724330"/>
            <a:ext cx="865383" cy="865383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Poppins" pitchFamily="2" charset="77"/>
            </a:endParaRPr>
          </a:p>
        </p:txBody>
      </p:sp>
      <p:sp>
        <p:nvSpPr>
          <p:cNvPr id="15" name="Teardrop 14">
            <a:extLst>
              <a:ext uri="{FF2B5EF4-FFF2-40B4-BE49-F238E27FC236}">
                <a16:creationId xmlns:a16="http://schemas.microsoft.com/office/drawing/2014/main" id="{15C62630-385F-714D-894E-5D80B3530850}"/>
              </a:ext>
            </a:extLst>
          </p:cNvPr>
          <p:cNvSpPr/>
          <p:nvPr/>
        </p:nvSpPr>
        <p:spPr>
          <a:xfrm rot="8100000">
            <a:off x="5663309" y="2422778"/>
            <a:ext cx="865383" cy="865383"/>
          </a:xfrm>
          <a:prstGeom prst="teardrop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Poppins" pitchFamily="2" charset="77"/>
            </a:endParaRPr>
          </a:p>
        </p:txBody>
      </p:sp>
      <p:sp>
        <p:nvSpPr>
          <p:cNvPr id="18" name="Teardrop 17">
            <a:extLst>
              <a:ext uri="{FF2B5EF4-FFF2-40B4-BE49-F238E27FC236}">
                <a16:creationId xmlns:a16="http://schemas.microsoft.com/office/drawing/2014/main" id="{A7F914B7-0FF3-CD45-8B9D-598186BF1D92}"/>
              </a:ext>
            </a:extLst>
          </p:cNvPr>
          <p:cNvSpPr/>
          <p:nvPr/>
        </p:nvSpPr>
        <p:spPr>
          <a:xfrm rot="18900000">
            <a:off x="7812377" y="4724330"/>
            <a:ext cx="865383" cy="865383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Poppins" pitchFamily="2" charset="77"/>
            </a:endParaRPr>
          </a:p>
        </p:txBody>
      </p:sp>
      <p:sp>
        <p:nvSpPr>
          <p:cNvPr id="21" name="Teardrop 20">
            <a:extLst>
              <a:ext uri="{FF2B5EF4-FFF2-40B4-BE49-F238E27FC236}">
                <a16:creationId xmlns:a16="http://schemas.microsoft.com/office/drawing/2014/main" id="{C079CDA8-F33F-B64D-BA8C-4C8727017FC7}"/>
              </a:ext>
            </a:extLst>
          </p:cNvPr>
          <p:cNvSpPr/>
          <p:nvPr/>
        </p:nvSpPr>
        <p:spPr>
          <a:xfrm rot="8100000">
            <a:off x="9961445" y="2422778"/>
            <a:ext cx="865383" cy="865383"/>
          </a:xfrm>
          <a:prstGeom prst="teardrop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Poppins" pitchFamily="2" charset="77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53506F9-09AF-3C46-9D20-06DF557AF094}"/>
              </a:ext>
            </a:extLst>
          </p:cNvPr>
          <p:cNvCxnSpPr>
            <a:cxnSpLocks/>
          </p:cNvCxnSpPr>
          <p:nvPr/>
        </p:nvCxnSpPr>
        <p:spPr>
          <a:xfrm>
            <a:off x="10394136" y="3046344"/>
            <a:ext cx="0" cy="959902"/>
          </a:xfrm>
          <a:prstGeom prst="line">
            <a:avLst/>
          </a:prstGeom>
          <a:ln w="63500" cap="rnd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8B959AF-5B31-164E-855E-DD954CC23548}"/>
              </a:ext>
            </a:extLst>
          </p:cNvPr>
          <p:cNvSpPr txBox="1"/>
          <p:nvPr/>
        </p:nvSpPr>
        <p:spPr>
          <a:xfrm flipH="1">
            <a:off x="781583" y="4193525"/>
            <a:ext cx="2071724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700" b="1" spc="-15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The Woman at the Well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018659C-ECFA-AF4B-A370-FC82DA868AEC}"/>
              </a:ext>
            </a:extLst>
          </p:cNvPr>
          <p:cNvSpPr txBox="1"/>
          <p:nvPr/>
        </p:nvSpPr>
        <p:spPr>
          <a:xfrm flipH="1">
            <a:off x="762000" y="4928589"/>
            <a:ext cx="2071725" cy="329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GB" b="1" dirty="0"/>
              <a:t>John 4:4-42</a:t>
            </a:r>
            <a:endParaRPr lang="en-US" sz="1200" spc="-1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30B97C7-B952-F547-8906-1367526299F2}"/>
              </a:ext>
            </a:extLst>
          </p:cNvPr>
          <p:cNvSpPr txBox="1"/>
          <p:nvPr/>
        </p:nvSpPr>
        <p:spPr>
          <a:xfrm flipH="1">
            <a:off x="2928054" y="2942387"/>
            <a:ext cx="2071724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GB" sz="1700" b="1" spc="-15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Fishing For People</a:t>
            </a:r>
            <a:endParaRPr lang="en-US" sz="1700" b="1" spc="-15" dirty="0">
              <a:solidFill>
                <a:schemeClr val="tx2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A005363-B763-FC4C-95A0-1BEFCCDDFF77}"/>
              </a:ext>
            </a:extLst>
          </p:cNvPr>
          <p:cNvSpPr txBox="1"/>
          <p:nvPr/>
        </p:nvSpPr>
        <p:spPr>
          <a:xfrm rot="10800000" flipH="1" flipV="1">
            <a:off x="2911070" y="3536459"/>
            <a:ext cx="2071725" cy="329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GB" b="1" dirty="0"/>
              <a:t>Luke 5:1-11</a:t>
            </a:r>
            <a:endParaRPr lang="en-US" sz="1200" spc="-1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3F7EEA9-0C59-0A41-B37A-7D9DA88F4DB4}"/>
              </a:ext>
            </a:extLst>
          </p:cNvPr>
          <p:cNvSpPr txBox="1"/>
          <p:nvPr/>
        </p:nvSpPr>
        <p:spPr>
          <a:xfrm flipH="1">
            <a:off x="5071391" y="4216802"/>
            <a:ext cx="2071724" cy="89255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GB" sz="1700" b="1" spc="-15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The Paralysed Man and His Friends</a:t>
            </a:r>
            <a:endParaRPr lang="en-US" sz="1700" b="1" spc="-15" dirty="0">
              <a:solidFill>
                <a:schemeClr val="tx2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31C9ECD-1C70-584E-B3DD-3E3037599299}"/>
              </a:ext>
            </a:extLst>
          </p:cNvPr>
          <p:cNvSpPr txBox="1"/>
          <p:nvPr/>
        </p:nvSpPr>
        <p:spPr>
          <a:xfrm flipH="1">
            <a:off x="5060137" y="5257846"/>
            <a:ext cx="2071725" cy="329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GB" b="1" dirty="0"/>
              <a:t>Luke 5:17-26</a:t>
            </a:r>
            <a:endParaRPr lang="en-US" sz="1200" spc="-1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FD6CBF0-4DCA-864E-A830-32D6E8A24E6B}"/>
              </a:ext>
            </a:extLst>
          </p:cNvPr>
          <p:cNvSpPr txBox="1"/>
          <p:nvPr/>
        </p:nvSpPr>
        <p:spPr>
          <a:xfrm flipH="1">
            <a:off x="7131862" y="2843682"/>
            <a:ext cx="2071724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GB" sz="1700" b="1" spc="-15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The Healing at the Pool	</a:t>
            </a:r>
            <a:endParaRPr lang="en-US" sz="1700" b="1" spc="-15" dirty="0">
              <a:solidFill>
                <a:schemeClr val="tx2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5361D43-880A-EC4C-99A0-B856ED6A2889}"/>
              </a:ext>
            </a:extLst>
          </p:cNvPr>
          <p:cNvSpPr txBox="1"/>
          <p:nvPr/>
        </p:nvSpPr>
        <p:spPr>
          <a:xfrm flipH="1">
            <a:off x="7192223" y="3472955"/>
            <a:ext cx="2071725" cy="329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GB" b="1" dirty="0"/>
              <a:t>John 5:1-15</a:t>
            </a:r>
            <a:endParaRPr lang="en-US" sz="1200" spc="-1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8D34A69-3E33-C04E-8EEC-B51AE0B21CAD}"/>
              </a:ext>
            </a:extLst>
          </p:cNvPr>
          <p:cNvSpPr txBox="1"/>
          <p:nvPr/>
        </p:nvSpPr>
        <p:spPr>
          <a:xfrm flipH="1">
            <a:off x="9358274" y="4291648"/>
            <a:ext cx="2071724" cy="61555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GB" sz="1700" b="1" spc="-15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A Man Under Authority</a:t>
            </a:r>
            <a:endParaRPr lang="en-US" sz="1700" b="1" spc="-15" dirty="0">
              <a:solidFill>
                <a:schemeClr val="tx2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E4CDD39-D914-574B-A094-8EF861E65950}"/>
              </a:ext>
            </a:extLst>
          </p:cNvPr>
          <p:cNvSpPr txBox="1"/>
          <p:nvPr/>
        </p:nvSpPr>
        <p:spPr>
          <a:xfrm flipH="1">
            <a:off x="9358272" y="4928589"/>
            <a:ext cx="2071725" cy="329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GB" b="1" dirty="0"/>
              <a:t>Luke 7:1-10</a:t>
            </a:r>
            <a:endParaRPr lang="en-US" sz="1200" spc="-1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11F750C-43BB-E94B-ABB9-F4B5E659EF4D}"/>
              </a:ext>
            </a:extLst>
          </p:cNvPr>
          <p:cNvSpPr txBox="1"/>
          <p:nvPr/>
        </p:nvSpPr>
        <p:spPr>
          <a:xfrm>
            <a:off x="1524928" y="2587776"/>
            <a:ext cx="545873" cy="6617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700" b="1" spc="-145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B025876-14FA-8247-AAEC-C1C693649EDE}"/>
              </a:ext>
            </a:extLst>
          </p:cNvPr>
          <p:cNvSpPr txBox="1"/>
          <p:nvPr/>
        </p:nvSpPr>
        <p:spPr>
          <a:xfrm>
            <a:off x="3673995" y="4826162"/>
            <a:ext cx="545873" cy="6617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700" b="1" spc="-145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6E8EF22-10F2-B04C-A394-F424FBFBA4EC}"/>
              </a:ext>
            </a:extLst>
          </p:cNvPr>
          <p:cNvSpPr txBox="1"/>
          <p:nvPr/>
        </p:nvSpPr>
        <p:spPr>
          <a:xfrm>
            <a:off x="5823064" y="2587776"/>
            <a:ext cx="545873" cy="6617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700" b="1" spc="-145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17CAE63-4D86-2C45-BFC7-18C94114C1EC}"/>
              </a:ext>
            </a:extLst>
          </p:cNvPr>
          <p:cNvSpPr txBox="1"/>
          <p:nvPr/>
        </p:nvSpPr>
        <p:spPr>
          <a:xfrm>
            <a:off x="7950361" y="4826162"/>
            <a:ext cx="545873" cy="6617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700" b="1" spc="-145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3D7D0CD-2C36-DE49-B84D-45066150BCA3}"/>
              </a:ext>
            </a:extLst>
          </p:cNvPr>
          <p:cNvSpPr txBox="1"/>
          <p:nvPr/>
        </p:nvSpPr>
        <p:spPr>
          <a:xfrm>
            <a:off x="10121198" y="2587776"/>
            <a:ext cx="545873" cy="6617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700" b="1" spc="-145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5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4A89DA9-86CA-B428-5651-7B14EE0E50B9}"/>
              </a:ext>
            </a:extLst>
          </p:cNvPr>
          <p:cNvSpPr/>
          <p:nvPr/>
        </p:nvSpPr>
        <p:spPr>
          <a:xfrm>
            <a:off x="3100304" y="2886995"/>
            <a:ext cx="1759304" cy="992303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G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8CB998F-052A-ED33-20C7-F5FF1CB4D8AE}"/>
              </a:ext>
            </a:extLst>
          </p:cNvPr>
          <p:cNvCxnSpPr>
            <a:cxnSpLocks/>
          </p:cNvCxnSpPr>
          <p:nvPr/>
        </p:nvCxnSpPr>
        <p:spPr>
          <a:xfrm flipH="1">
            <a:off x="4365459" y="2269305"/>
            <a:ext cx="442427" cy="6369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1118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DE5D65-C187-1A31-A7E0-9598FD227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770" y="0"/>
            <a:ext cx="54144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810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2259A4-2F1C-4A97-9944-F4AA9EC5B97D}"/>
              </a:ext>
            </a:extLst>
          </p:cNvPr>
          <p:cNvSpPr txBox="1"/>
          <p:nvPr/>
        </p:nvSpPr>
        <p:spPr>
          <a:xfrm>
            <a:off x="196011" y="397565"/>
            <a:ext cx="11976432" cy="5830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rPr>
              <a:t>PETER’S ENCOUNTER WITH JESUS AT THE LAKE OF GENNESARET LUKE’S ACCOUNT LK5: 1-11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DE74069-EEB3-43EE-AE53-A1DDB2BE7BFE}"/>
              </a:ext>
            </a:extLst>
          </p:cNvPr>
          <p:cNvSpPr/>
          <p:nvPr/>
        </p:nvSpPr>
        <p:spPr>
          <a:xfrm>
            <a:off x="1292576" y="1256905"/>
            <a:ext cx="2435796" cy="1981381"/>
          </a:xfrm>
          <a:prstGeom prst="roundRect">
            <a:avLst>
              <a:gd name="adj" fmla="val 11453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WHAT IS REALLY GOING ON HERE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Cultural and Historical context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D94F74C-D1D3-4C67-B0B8-5E32E4D15F10}"/>
              </a:ext>
            </a:extLst>
          </p:cNvPr>
          <p:cNvSpPr/>
          <p:nvPr/>
        </p:nvSpPr>
        <p:spPr>
          <a:xfrm>
            <a:off x="3911839" y="1279671"/>
            <a:ext cx="2492028" cy="1935851"/>
          </a:xfrm>
          <a:prstGeom prst="roundRect">
            <a:avLst>
              <a:gd name="adj" fmla="val 11453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WHAT DO WE LEARN ABOUT JESUS HIMSELF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3000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011C004-737B-42D1-AE20-9EFC1B88B85C}"/>
              </a:ext>
            </a:extLst>
          </p:cNvPr>
          <p:cNvSpPr/>
          <p:nvPr/>
        </p:nvSpPr>
        <p:spPr>
          <a:xfrm>
            <a:off x="6558331" y="1279673"/>
            <a:ext cx="2567709" cy="1935849"/>
          </a:xfrm>
          <a:prstGeom prst="roundRect">
            <a:avLst>
              <a:gd name="adj" fmla="val 11453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WHAT DO WE LEARN ABOUT OTHERS IN THE ENCOUNTER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EACB29B-B2EE-4361-96B4-7ED068446CE1}"/>
              </a:ext>
            </a:extLst>
          </p:cNvPr>
          <p:cNvSpPr/>
          <p:nvPr/>
        </p:nvSpPr>
        <p:spPr>
          <a:xfrm>
            <a:off x="9280504" y="1246335"/>
            <a:ext cx="2747660" cy="1922913"/>
          </a:xfrm>
          <a:prstGeom prst="roundRect">
            <a:avLst>
              <a:gd name="adj" fmla="val 11453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HOW DOES IT RELATE TO YOU AND ME TODAY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17C3DCA-055B-4A48-B56F-A0C153F456AB}"/>
              </a:ext>
            </a:extLst>
          </p:cNvPr>
          <p:cNvSpPr/>
          <p:nvPr/>
        </p:nvSpPr>
        <p:spPr>
          <a:xfrm>
            <a:off x="101772" y="1655445"/>
            <a:ext cx="1301528" cy="515901"/>
          </a:xfrm>
          <a:prstGeom prst="roundRect">
            <a:avLst>
              <a:gd name="adj" fmla="val 11453"/>
            </a:avLst>
          </a:prstGeom>
          <a:noFill/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Question</a:t>
            </a:r>
            <a:r>
              <a:rPr lang="en-US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3A991A1-6A93-486B-9C03-0C4065B3A7CC}"/>
              </a:ext>
            </a:extLst>
          </p:cNvPr>
          <p:cNvCxnSpPr/>
          <p:nvPr/>
        </p:nvCxnSpPr>
        <p:spPr>
          <a:xfrm>
            <a:off x="361360" y="3283870"/>
            <a:ext cx="1183064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595DAA3-9ED4-4BEA-80A7-768348880249}"/>
              </a:ext>
            </a:extLst>
          </p:cNvPr>
          <p:cNvCxnSpPr/>
          <p:nvPr/>
        </p:nvCxnSpPr>
        <p:spPr>
          <a:xfrm>
            <a:off x="3029749" y="3283870"/>
            <a:ext cx="0" cy="2564092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90D6D59-ED49-4C19-8AB2-B4161CBD0016}"/>
              </a:ext>
            </a:extLst>
          </p:cNvPr>
          <p:cNvCxnSpPr/>
          <p:nvPr/>
        </p:nvCxnSpPr>
        <p:spPr>
          <a:xfrm>
            <a:off x="6299788" y="3283870"/>
            <a:ext cx="0" cy="2564092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0A197F-D0EA-4F84-80D6-86B4D1F5EA25}"/>
              </a:ext>
            </a:extLst>
          </p:cNvPr>
          <p:cNvCxnSpPr/>
          <p:nvPr/>
        </p:nvCxnSpPr>
        <p:spPr>
          <a:xfrm>
            <a:off x="9280504" y="3283870"/>
            <a:ext cx="0" cy="2564092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87C10C0-E06C-43DD-95BC-0E54BF05D0C7}"/>
              </a:ext>
            </a:extLst>
          </p:cNvPr>
          <p:cNvSpPr txBox="1"/>
          <p:nvPr/>
        </p:nvSpPr>
        <p:spPr>
          <a:xfrm flipH="1">
            <a:off x="196011" y="3449982"/>
            <a:ext cx="2845848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lang="en-US"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5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get a good view of this encounter, let us look at other  writers account of the same event </a:t>
            </a:r>
            <a:endParaRPr lang="en-US" sz="15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5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Matt 4:18 - 22</a:t>
            </a:r>
            <a:endParaRPr lang="en-US" sz="15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5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Mark 1: 16-20</a:t>
            </a:r>
            <a:endParaRPr lang="en-US" sz="15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500" b="1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John 1: 40 - 42</a:t>
            </a:r>
            <a:endParaRPr lang="en-US" sz="15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C8522F6-7893-451A-9CE4-44A34193EA0B}"/>
              </a:ext>
            </a:extLst>
          </p:cNvPr>
          <p:cNvSpPr txBox="1"/>
          <p:nvPr/>
        </p:nvSpPr>
        <p:spPr>
          <a:xfrm flipH="1">
            <a:off x="3110836" y="3215522"/>
            <a:ext cx="3188952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lang="en-US"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500" b="1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We will discuss the many learnings during our CG.</a:t>
            </a:r>
          </a:p>
          <a:p>
            <a:pPr marL="285750" indent="-285750"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500" b="1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Let us look at Peter’s doubts and how Jesus helped him. </a:t>
            </a:r>
          </a:p>
          <a:p>
            <a:pPr marL="285750" indent="-285750"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500" b="1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Peter’s doubts about Jesus’ fishing abilities progress to doubts about himself Lk 5:4-5</a:t>
            </a:r>
          </a:p>
          <a:p>
            <a:pPr marL="285750" indent="-285750"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500" b="1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The first doubt was overcome by a miracle and the second by a promise Lk 5: 6-10 </a:t>
            </a:r>
          </a:p>
          <a:p>
            <a:pPr marL="285750" indent="-285750"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500" b="1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Rom 4: 20-21, Heb 4:2 NIV NKJV</a:t>
            </a:r>
          </a:p>
          <a:p>
            <a:pPr>
              <a:buClr>
                <a:srgbClr val="000000"/>
              </a:buClr>
              <a:buSzPts val="1400"/>
            </a:pPr>
            <a:endParaRPr lang="en-US" sz="16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ACF782F-E21B-48C3-8A1F-81D3B100E901}"/>
              </a:ext>
            </a:extLst>
          </p:cNvPr>
          <p:cNvSpPr txBox="1"/>
          <p:nvPr/>
        </p:nvSpPr>
        <p:spPr>
          <a:xfrm flipH="1">
            <a:off x="6403867" y="3406845"/>
            <a:ext cx="279555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500" b="1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Jesus knew them and they also knew Jesus before these encounters from John’s account. Lk4:38</a:t>
            </a:r>
          </a:p>
          <a:p>
            <a:pPr marL="285750" marR="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500" b="1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This was the moment of decision for these young men to commit to Jesus</a:t>
            </a:r>
          </a:p>
          <a:p>
            <a:pPr marL="285750" marR="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500" b="1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I believe this was not a coincidence for Jesus, He has already prayed them in, the fishing of men is a process.   </a:t>
            </a:r>
            <a:endParaRPr lang="en-US" sz="15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82363FC-0DE4-4C17-8D1B-3B4C3C4D34F3}"/>
              </a:ext>
            </a:extLst>
          </p:cNvPr>
          <p:cNvSpPr txBox="1"/>
          <p:nvPr/>
        </p:nvSpPr>
        <p:spPr>
          <a:xfrm flipH="1">
            <a:off x="9361592" y="3481003"/>
            <a:ext cx="273804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500" b="1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Whenever we yield our vessels to Jesus it always turns out for our profit</a:t>
            </a:r>
            <a:endParaRPr lang="en-US" sz="1500" b="1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285750" indent="-285750">
              <a:buClr>
                <a:srgbClr val="000000"/>
              </a:buClr>
              <a:buSzPts val="1400"/>
              <a:buFont typeface="Arial"/>
              <a:buChar char="•"/>
            </a:pPr>
            <a:endParaRPr lang="en-US" sz="1500" b="1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marL="285750" indent="-285750"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500" b="1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We must decide to commit to Jesus</a:t>
            </a:r>
          </a:p>
          <a:p>
            <a:pPr marL="285750" indent="-285750"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500" b="1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We must follow Jesus’ process of prayerfully fishing men into God’s kingdom</a:t>
            </a:r>
            <a:endParaRPr lang="en-US" sz="16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3" name="Google Shape;161;p8">
            <a:extLst>
              <a:ext uri="{FF2B5EF4-FFF2-40B4-BE49-F238E27FC236}">
                <a16:creationId xmlns:a16="http://schemas.microsoft.com/office/drawing/2014/main" id="{8552C727-FEB4-5FE2-60F3-446F87963178}"/>
              </a:ext>
            </a:extLst>
          </p:cNvPr>
          <p:cNvSpPr txBox="1">
            <a:spLocks/>
          </p:cNvSpPr>
          <p:nvPr/>
        </p:nvSpPr>
        <p:spPr>
          <a:xfrm>
            <a:off x="101772" y="337366"/>
            <a:ext cx="9974581" cy="424425"/>
          </a:xfrm>
          <a:prstGeom prst="rect">
            <a:avLst/>
          </a:prstGeom>
          <a:noFill/>
          <a:ln w="2857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2"/>
                </a:solidFill>
                <a:latin typeface="Unilever Shilling" panose="020B0502020202020204" pitchFamily="34" charset="77"/>
                <a:ea typeface="+mj-ea"/>
                <a:cs typeface="Unilever Shilling" panose="020B0502020202020204" pitchFamily="34" charset="77"/>
              </a:defRPr>
            </a:lvl1pPr>
          </a:lstStyle>
          <a:p>
            <a:pPr>
              <a:spcBef>
                <a:spcPts val="0"/>
              </a:spcBef>
              <a:buClr>
                <a:srgbClr val="47878C"/>
              </a:buClr>
              <a:buSzPts val="2667"/>
              <a:buFont typeface="Calibri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077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1;p8">
            <a:extLst>
              <a:ext uri="{FF2B5EF4-FFF2-40B4-BE49-F238E27FC236}">
                <a16:creationId xmlns:a16="http://schemas.microsoft.com/office/drawing/2014/main" id="{FBDC2B17-7023-4F96-869B-E6BE03494FDC}"/>
              </a:ext>
            </a:extLst>
          </p:cNvPr>
          <p:cNvSpPr txBox="1">
            <a:spLocks/>
          </p:cNvSpPr>
          <p:nvPr/>
        </p:nvSpPr>
        <p:spPr>
          <a:xfrm>
            <a:off x="335359" y="122845"/>
            <a:ext cx="8562980" cy="478943"/>
          </a:xfrm>
          <a:prstGeom prst="rect">
            <a:avLst/>
          </a:prstGeom>
          <a:noFill/>
          <a:ln w="2857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2"/>
                </a:solidFill>
                <a:latin typeface="Unilever Shilling" panose="020B0502020202020204" pitchFamily="34" charset="77"/>
                <a:ea typeface="+mj-ea"/>
                <a:cs typeface="Unilever Shilling" panose="020B0502020202020204" pitchFamily="34" charset="77"/>
              </a:defRPr>
            </a:lvl1pPr>
          </a:lstStyle>
          <a:p>
            <a:pPr>
              <a:spcBef>
                <a:spcPts val="0"/>
              </a:spcBef>
              <a:buClr>
                <a:srgbClr val="47878C"/>
              </a:buClr>
              <a:buSzPts val="2667"/>
              <a:buFont typeface="Calibri"/>
              <a:buNone/>
            </a:pPr>
            <a:r>
              <a:rPr lang="en-US" sz="2667" dirty="0"/>
              <a:t>ENCOUNTERS WITH JESUS</a:t>
            </a:r>
            <a:endParaRPr lang="en-US" dirty="0"/>
          </a:p>
        </p:txBody>
      </p:sp>
      <p:sp>
        <p:nvSpPr>
          <p:cNvPr id="5" name="Google Shape;163;p8">
            <a:extLst>
              <a:ext uri="{FF2B5EF4-FFF2-40B4-BE49-F238E27FC236}">
                <a16:creationId xmlns:a16="http://schemas.microsoft.com/office/drawing/2014/main" id="{A3028BF7-F5BE-47C4-BEF4-E3440DB3F855}"/>
              </a:ext>
            </a:extLst>
          </p:cNvPr>
          <p:cNvSpPr txBox="1"/>
          <p:nvPr/>
        </p:nvSpPr>
        <p:spPr>
          <a:xfrm>
            <a:off x="335360" y="678067"/>
            <a:ext cx="8562979" cy="478943"/>
          </a:xfrm>
          <a:prstGeom prst="rect">
            <a:avLst/>
          </a:prstGeom>
          <a:noFill/>
          <a:ln w="2857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Jesus Changes Lives – Then and Now</a:t>
            </a:r>
            <a:endParaRPr lang="en-NG" sz="105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167;p8">
            <a:extLst>
              <a:ext uri="{FF2B5EF4-FFF2-40B4-BE49-F238E27FC236}">
                <a16:creationId xmlns:a16="http://schemas.microsoft.com/office/drawing/2014/main" id="{610368EB-2385-4035-B196-90098E325E9F}"/>
              </a:ext>
            </a:extLst>
          </p:cNvPr>
          <p:cNvSpPr txBox="1"/>
          <p:nvPr/>
        </p:nvSpPr>
        <p:spPr>
          <a:xfrm>
            <a:off x="335359" y="1297684"/>
            <a:ext cx="3800869" cy="677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spAutoFit/>
          </a:bodyPr>
          <a:lstStyle/>
          <a:p>
            <a:pPr lvl="0" algn="ctr">
              <a:defRPr/>
            </a:pPr>
            <a:r>
              <a:rPr lang="en-US" b="1" dirty="0">
                <a:solidFill>
                  <a:srgbClr val="4472C4">
                    <a:lumMod val="50000"/>
                  </a:srgbClr>
                </a:solidFill>
              </a:rPr>
              <a:t>WHAT DO WE LEARN ABOUT JESUS HIMSELF</a:t>
            </a:r>
          </a:p>
        </p:txBody>
      </p:sp>
      <p:sp>
        <p:nvSpPr>
          <p:cNvPr id="7" name="Google Shape;162;p8">
            <a:extLst>
              <a:ext uri="{FF2B5EF4-FFF2-40B4-BE49-F238E27FC236}">
                <a16:creationId xmlns:a16="http://schemas.microsoft.com/office/drawing/2014/main" id="{8BCABFDE-A052-4342-9EF1-57B22A57A333}"/>
              </a:ext>
            </a:extLst>
          </p:cNvPr>
          <p:cNvSpPr txBox="1">
            <a:spLocks/>
          </p:cNvSpPr>
          <p:nvPr/>
        </p:nvSpPr>
        <p:spPr>
          <a:xfrm>
            <a:off x="372574" y="2508774"/>
            <a:ext cx="3795363" cy="4006325"/>
          </a:xfrm>
          <a:prstGeom prst="rect">
            <a:avLst/>
          </a:prstGeom>
          <a:noFill/>
          <a:ln w="2857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chemeClr val="tx2"/>
                </a:solidFill>
                <a:latin typeface="Unilever Shilling Medium" panose="020B0502020202020204" pitchFamily="34" charset="77"/>
                <a:ea typeface="+mn-ea"/>
                <a:cs typeface="Unilever Shilling Medium" panose="020B0502020202020204" pitchFamily="34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tx2"/>
                </a:solidFill>
                <a:latin typeface="Unilever Shilling Medium" panose="020B0502020202020204" pitchFamily="34" charset="77"/>
                <a:ea typeface="+mn-ea"/>
                <a:cs typeface="Unilever Shilling Medium" panose="020B0502020202020204" pitchFamily="34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chemeClr val="tx2"/>
                </a:solidFill>
                <a:latin typeface="Unilever Shilling Medium" panose="020B0502020202020204" pitchFamily="34" charset="77"/>
                <a:ea typeface="+mn-ea"/>
                <a:cs typeface="Unilever Shilling Medium" panose="020B0502020202020204" pitchFamily="34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2"/>
                </a:solidFill>
                <a:latin typeface="Unilever Shilling Medium" panose="020B0502020202020204" pitchFamily="34" charset="77"/>
                <a:ea typeface="+mn-ea"/>
                <a:cs typeface="Unilever Shilling Medium" panose="020B0502020202020204" pitchFamily="34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2"/>
                </a:solidFill>
                <a:latin typeface="Unilever Shilling Medium" panose="020B0502020202020204" pitchFamily="34" charset="77"/>
                <a:ea typeface="+mn-ea"/>
                <a:cs typeface="Unilever Shilling Medium" panose="020B0502020202020204" pitchFamily="34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9601" indent="-239601">
              <a:spcBef>
                <a:spcPts val="1333"/>
              </a:spcBef>
              <a:buClr>
                <a:srgbClr val="54DFD9"/>
              </a:buClr>
              <a:buSzPts val="960"/>
              <a:buFont typeface="Calibri"/>
              <a:buChar char="•"/>
            </a:pPr>
            <a:r>
              <a:rPr lang="en-US" sz="1600" b="0" dirty="0">
                <a:solidFill>
                  <a:srgbClr val="383838"/>
                </a:solidFill>
                <a:latin typeface="Calibri"/>
                <a:cs typeface="Calibri"/>
              </a:rPr>
              <a:t>He is always there to help us with our doubts in his abilities and our self doubt</a:t>
            </a:r>
          </a:p>
          <a:p>
            <a:pPr marL="239601" indent="-239601">
              <a:spcBef>
                <a:spcPts val="1333"/>
              </a:spcBef>
              <a:buClr>
                <a:srgbClr val="54DFD9"/>
              </a:buClr>
              <a:buSzPts val="960"/>
              <a:buFont typeface="Calibri"/>
              <a:buChar char="•"/>
            </a:pPr>
            <a:r>
              <a:rPr lang="en-US" sz="1600" b="0" dirty="0">
                <a:solidFill>
                  <a:srgbClr val="383838"/>
                </a:solidFill>
                <a:latin typeface="Calibri"/>
                <a:cs typeface="Calibri"/>
              </a:rPr>
              <a:t>He is there to build our capabilities and help us become who he has made us. To fulfil our destiny in Him</a:t>
            </a:r>
          </a:p>
          <a:p>
            <a:pPr marL="239601" indent="-239601">
              <a:spcBef>
                <a:spcPts val="1333"/>
              </a:spcBef>
              <a:buClr>
                <a:srgbClr val="54DFD9"/>
              </a:buClr>
              <a:buSzPts val="960"/>
              <a:buFont typeface="Calibri"/>
              <a:buChar char="•"/>
            </a:pPr>
            <a:r>
              <a:rPr lang="en-US" sz="1600" b="0" dirty="0">
                <a:solidFill>
                  <a:srgbClr val="383838"/>
                </a:solidFill>
                <a:latin typeface="Calibri"/>
                <a:cs typeface="Calibri"/>
              </a:rPr>
              <a:t>God will always out-perform us even in things we think we know and understand because he is God </a:t>
            </a:r>
          </a:p>
          <a:p>
            <a:pPr marL="239601" indent="-239601">
              <a:spcBef>
                <a:spcPts val="1333"/>
              </a:spcBef>
              <a:buClr>
                <a:srgbClr val="54DFD9"/>
              </a:buClr>
              <a:buSzPts val="960"/>
              <a:buFont typeface="Calibri"/>
              <a:buChar char="•"/>
            </a:pPr>
            <a:r>
              <a:rPr lang="en-US" sz="1600" b="0" dirty="0">
                <a:solidFill>
                  <a:srgbClr val="383838"/>
                </a:solidFill>
                <a:latin typeface="Calibri"/>
                <a:cs typeface="Calibri"/>
              </a:rPr>
              <a:t>We must learn to do it at His word like Peter.</a:t>
            </a:r>
          </a:p>
          <a:p>
            <a:pPr marL="0" indent="0">
              <a:spcBef>
                <a:spcPts val="1333"/>
              </a:spcBef>
              <a:buClr>
                <a:srgbClr val="54DFD9"/>
              </a:buClr>
              <a:buSzPts val="960"/>
              <a:buNone/>
            </a:pPr>
            <a:endParaRPr lang="en-US" sz="1600" b="0" dirty="0">
              <a:solidFill>
                <a:srgbClr val="383838"/>
              </a:solidFill>
              <a:latin typeface="Calibri"/>
              <a:cs typeface="Calibri"/>
            </a:endParaRPr>
          </a:p>
        </p:txBody>
      </p:sp>
      <p:sp>
        <p:nvSpPr>
          <p:cNvPr id="8" name="Google Shape;168;p8">
            <a:extLst>
              <a:ext uri="{FF2B5EF4-FFF2-40B4-BE49-F238E27FC236}">
                <a16:creationId xmlns:a16="http://schemas.microsoft.com/office/drawing/2014/main" id="{A6780400-DFD0-45A1-8DD6-9E230136E11B}"/>
              </a:ext>
            </a:extLst>
          </p:cNvPr>
          <p:cNvSpPr txBox="1"/>
          <p:nvPr/>
        </p:nvSpPr>
        <p:spPr>
          <a:xfrm>
            <a:off x="4235655" y="1236722"/>
            <a:ext cx="3915779" cy="677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spAutoFit/>
          </a:bodyPr>
          <a:lstStyle/>
          <a:p>
            <a:pPr lvl="0" algn="ctr">
              <a:defRPr/>
            </a:pPr>
            <a:r>
              <a:rPr lang="en-US" b="1" dirty="0">
                <a:solidFill>
                  <a:srgbClr val="4472C4">
                    <a:lumMod val="50000"/>
                  </a:srgbClr>
                </a:solidFill>
              </a:rPr>
              <a:t>WHAT DO WE LEARN ABOUT OTHERS IN THE ENCOUNTER</a:t>
            </a:r>
          </a:p>
        </p:txBody>
      </p:sp>
      <p:sp>
        <p:nvSpPr>
          <p:cNvPr id="9" name="Google Shape;165;p8">
            <a:extLst>
              <a:ext uri="{FF2B5EF4-FFF2-40B4-BE49-F238E27FC236}">
                <a16:creationId xmlns:a16="http://schemas.microsoft.com/office/drawing/2014/main" id="{6D08ACA6-4FD5-47EA-9031-F12860CAB69A}"/>
              </a:ext>
            </a:extLst>
          </p:cNvPr>
          <p:cNvSpPr txBox="1"/>
          <p:nvPr/>
        </p:nvSpPr>
        <p:spPr>
          <a:xfrm>
            <a:off x="4295862" y="2508774"/>
            <a:ext cx="3795363" cy="4006324"/>
          </a:xfrm>
          <a:prstGeom prst="rect">
            <a:avLst/>
          </a:prstGeom>
          <a:noFill/>
          <a:ln w="2857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239601" marR="0" indent="-23960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DFD9"/>
              </a:buClr>
              <a:buSzPts val="960"/>
              <a:buFont typeface="Calibri"/>
              <a:buChar char="•"/>
            </a:pPr>
            <a:r>
              <a:rPr lang="en-US" sz="1600" dirty="0">
                <a:solidFill>
                  <a:srgbClr val="383838"/>
                </a:solidFill>
                <a:latin typeface="Calibri"/>
                <a:cs typeface="Calibri"/>
                <a:sym typeface="Calibri"/>
              </a:rPr>
              <a:t>Before we were born Jesus knew us</a:t>
            </a:r>
          </a:p>
          <a:p>
            <a:pPr marL="239601" marR="0" indent="-23960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DFD9"/>
              </a:buClr>
              <a:buSzPts val="960"/>
              <a:buFont typeface="Calibri"/>
              <a:buChar char="•"/>
            </a:pPr>
            <a:endParaRPr lang="en-US" sz="1600" dirty="0">
              <a:solidFill>
                <a:srgbClr val="383838"/>
              </a:solidFill>
              <a:latin typeface="Calibri"/>
              <a:cs typeface="Calibri"/>
              <a:sym typeface="Calibri"/>
            </a:endParaRPr>
          </a:p>
          <a:p>
            <a:pPr marL="239601" marR="0" indent="-23960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DFD9"/>
              </a:buClr>
              <a:buSzPts val="960"/>
              <a:buFont typeface="Calibri"/>
              <a:buChar char="•"/>
            </a:pPr>
            <a:r>
              <a:rPr lang="en-US" sz="1600" dirty="0">
                <a:solidFill>
                  <a:srgbClr val="383838"/>
                </a:solidFill>
                <a:latin typeface="Calibri"/>
                <a:cs typeface="Calibri"/>
                <a:sym typeface="Calibri"/>
              </a:rPr>
              <a:t>Don’t relent in sharing the good news with those around you, and it must be targeted and prayerful </a:t>
            </a:r>
            <a:endParaRPr sz="1600" dirty="0">
              <a:solidFill>
                <a:srgbClr val="383838"/>
              </a:solidFill>
              <a:latin typeface="Calibri"/>
              <a:cs typeface="Calibri"/>
            </a:endParaRPr>
          </a:p>
          <a:p>
            <a:pPr marL="239601" marR="0" lvl="0" indent="-178641" algn="l" rtl="0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54DFD9"/>
              </a:buClr>
              <a:buSzPts val="960"/>
              <a:buFont typeface="Calibri"/>
              <a:buNone/>
            </a:pPr>
            <a:endParaRPr sz="1600" dirty="0">
              <a:solidFill>
                <a:srgbClr val="38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64;p8">
            <a:extLst>
              <a:ext uri="{FF2B5EF4-FFF2-40B4-BE49-F238E27FC236}">
                <a16:creationId xmlns:a16="http://schemas.microsoft.com/office/drawing/2014/main" id="{C7755892-B704-4270-8C54-637B5CB3230A}"/>
              </a:ext>
            </a:extLst>
          </p:cNvPr>
          <p:cNvSpPr txBox="1"/>
          <p:nvPr/>
        </p:nvSpPr>
        <p:spPr>
          <a:xfrm>
            <a:off x="9031795" y="123546"/>
            <a:ext cx="2960047" cy="1033463"/>
          </a:xfrm>
          <a:prstGeom prst="rect">
            <a:avLst/>
          </a:prstGeom>
          <a:noFill/>
          <a:ln w="2857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7878C"/>
              </a:buClr>
              <a:buSzPts val="2667"/>
              <a:buFont typeface="Calibri"/>
              <a:buNone/>
            </a:pPr>
            <a:r>
              <a:rPr lang="en-US" sz="2667" b="1" dirty="0">
                <a:solidFill>
                  <a:srgbClr val="47878C"/>
                </a:solidFill>
                <a:latin typeface="Calibri"/>
                <a:ea typeface="Calibri"/>
                <a:cs typeface="Calibri"/>
                <a:sym typeface="Calibri"/>
              </a:rPr>
              <a:t>Key Learnings for CG discussions</a:t>
            </a:r>
            <a:endParaRPr sz="2667" b="1" dirty="0">
              <a:solidFill>
                <a:srgbClr val="47878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69;p8">
            <a:extLst>
              <a:ext uri="{FF2B5EF4-FFF2-40B4-BE49-F238E27FC236}">
                <a16:creationId xmlns:a16="http://schemas.microsoft.com/office/drawing/2014/main" id="{2E0DB5BA-9B08-4753-8919-E05AF7E3D4B5}"/>
              </a:ext>
            </a:extLst>
          </p:cNvPr>
          <p:cNvSpPr txBox="1"/>
          <p:nvPr/>
        </p:nvSpPr>
        <p:spPr>
          <a:xfrm>
            <a:off x="8209503" y="1233288"/>
            <a:ext cx="3915779" cy="677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spAutoFit/>
          </a:bodyPr>
          <a:lstStyle/>
          <a:p>
            <a:pPr lvl="0" algn="ctr">
              <a:defRPr/>
            </a:pPr>
            <a:r>
              <a:rPr lang="en-US" b="1" dirty="0">
                <a:solidFill>
                  <a:srgbClr val="4472C4">
                    <a:lumMod val="50000"/>
                  </a:srgbClr>
                </a:solidFill>
              </a:rPr>
              <a:t>HOW DOES IT RELATE TO YOU AND ME TODAY</a:t>
            </a:r>
          </a:p>
        </p:txBody>
      </p:sp>
      <p:sp>
        <p:nvSpPr>
          <p:cNvPr id="12" name="Google Shape;166;p8">
            <a:extLst>
              <a:ext uri="{FF2B5EF4-FFF2-40B4-BE49-F238E27FC236}">
                <a16:creationId xmlns:a16="http://schemas.microsoft.com/office/drawing/2014/main" id="{70111C84-AB86-4787-8122-FA87B77BCE79}"/>
              </a:ext>
            </a:extLst>
          </p:cNvPr>
          <p:cNvSpPr txBox="1"/>
          <p:nvPr/>
        </p:nvSpPr>
        <p:spPr>
          <a:xfrm>
            <a:off x="8233694" y="2508775"/>
            <a:ext cx="3795363" cy="3914328"/>
          </a:xfrm>
          <a:prstGeom prst="rect">
            <a:avLst/>
          </a:prstGeom>
          <a:noFill/>
          <a:ln w="2857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239601" marR="0" lvl="0" indent="-23960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DFD9"/>
              </a:buClr>
              <a:buSzPts val="1120"/>
              <a:buFont typeface="Calibri"/>
              <a:buChar char="•"/>
            </a:pPr>
            <a:r>
              <a:rPr lang="en-US" sz="1600" dirty="0">
                <a:solidFill>
                  <a:srgbClr val="383838"/>
                </a:solidFill>
                <a:latin typeface="Calibri"/>
                <a:ea typeface="Calibri"/>
                <a:cs typeface="Calibri"/>
                <a:sym typeface="Calibri"/>
              </a:rPr>
              <a:t>Nothing is truly empty whenever God steps into the story</a:t>
            </a:r>
          </a:p>
          <a:p>
            <a:pPr marL="239601" lvl="0" indent="-239601">
              <a:lnSpc>
                <a:spcPct val="90000"/>
              </a:lnSpc>
              <a:spcBef>
                <a:spcPts val="1333"/>
              </a:spcBef>
              <a:buClr>
                <a:srgbClr val="54DFD9"/>
              </a:buClr>
              <a:buSzPts val="960"/>
              <a:buFont typeface="Calibri"/>
              <a:buChar char="•"/>
            </a:pPr>
            <a:r>
              <a:rPr lang="en-US" sz="1600" dirty="0">
                <a:solidFill>
                  <a:srgbClr val="383838"/>
                </a:solidFill>
                <a:ea typeface="Calibri"/>
                <a:cs typeface="Calibri"/>
                <a:sym typeface="Calibri"/>
              </a:rPr>
              <a:t>We must decide to commit to Jesus and also commit to follow his process of prayerfully spreading His good news to the world around us</a:t>
            </a:r>
          </a:p>
          <a:p>
            <a:pPr marL="239601" lvl="0" indent="-239601">
              <a:lnSpc>
                <a:spcPct val="90000"/>
              </a:lnSpc>
              <a:spcBef>
                <a:spcPts val="1333"/>
              </a:spcBef>
              <a:buClr>
                <a:srgbClr val="54DFD9"/>
              </a:buClr>
              <a:buSzPts val="960"/>
              <a:buFont typeface="Calibri"/>
              <a:buChar char="•"/>
            </a:pPr>
            <a:r>
              <a:rPr lang="en-US" sz="1600" dirty="0">
                <a:solidFill>
                  <a:srgbClr val="383838"/>
                </a:solidFill>
                <a:cs typeface="Calibri"/>
                <a:sym typeface="Calibri"/>
              </a:rPr>
              <a:t>We must follow Jesus’ example to always engage every life decision with prayers</a:t>
            </a:r>
            <a:endParaRPr lang="en-US" sz="1600" dirty="0"/>
          </a:p>
          <a:p>
            <a:pPr marL="239601" marR="0" lvl="0" indent="-168468" algn="l" rtl="0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54DFD9"/>
              </a:buClr>
              <a:buSzPts val="1120"/>
              <a:buFont typeface="Calibri"/>
              <a:buNone/>
            </a:pPr>
            <a:endParaRPr sz="1867" dirty="0">
              <a:solidFill>
                <a:srgbClr val="38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476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1_Office Theme">
  <a:themeElements>
    <a:clrScheme name="Unilver02">
      <a:dk1>
        <a:srgbClr val="000000"/>
      </a:dk1>
      <a:lt1>
        <a:srgbClr val="FFFFFF"/>
      </a:lt1>
      <a:dk2>
        <a:srgbClr val="1F36C7"/>
      </a:dk2>
      <a:lt2>
        <a:srgbClr val="E7E6E6"/>
      </a:lt2>
      <a:accent1>
        <a:srgbClr val="005EEF"/>
      </a:accent1>
      <a:accent2>
        <a:srgbClr val="FFE200"/>
      </a:accent2>
      <a:accent3>
        <a:srgbClr val="FF79C6"/>
      </a:accent3>
      <a:accent4>
        <a:srgbClr val="00D6C3"/>
      </a:accent4>
      <a:accent5>
        <a:srgbClr val="9C44C0"/>
      </a:accent5>
      <a:accent6>
        <a:srgbClr val="FF544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dirty="0" err="1" smtClean="0">
            <a:solidFill>
              <a:schemeClr val="tx1"/>
            </a:solidFill>
            <a:latin typeface="Unilever Shilling" panose="020B0502020202020204" pitchFamily="34" charset="77"/>
            <a:cs typeface="Unilever Shilling" panose="020B0502020202020204" pitchFamily="34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Unilever PPT template widescreen Oct" id="{C2E94B05-CF99-3243-AE34-07528B5BD29F}" vid="{9019F0FA-BEC9-E442-AF2F-0638FFE0C6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2976</TotalTime>
  <Words>476</Words>
  <Application>Microsoft Office PowerPoint</Application>
  <PresentationFormat>Widescreen</PresentationFormat>
  <Paragraphs>60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Poppins</vt:lpstr>
      <vt:lpstr>Unilever Shilling</vt:lpstr>
      <vt:lpstr>Unilever Shilling Medium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Ekong, Reuben</dc:creator>
  <cp:lastModifiedBy>Sunny Daniels</cp:lastModifiedBy>
  <cp:revision>10</cp:revision>
  <dcterms:created xsi:type="dcterms:W3CDTF">2022-01-10T12:47:27Z</dcterms:created>
  <dcterms:modified xsi:type="dcterms:W3CDTF">2026-06-28T03:45:51Z</dcterms:modified>
</cp:coreProperties>
</file>